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8"/>
  </p:notesMasterIdLst>
  <p:sldIdLst>
    <p:sldId id="257" r:id="rId3"/>
    <p:sldId id="271" r:id="rId4"/>
    <p:sldId id="259" r:id="rId5"/>
    <p:sldId id="260" r:id="rId6"/>
    <p:sldId id="263" r:id="rId7"/>
    <p:sldId id="265" r:id="rId8"/>
    <p:sldId id="261" r:id="rId9"/>
    <p:sldId id="264" r:id="rId10"/>
    <p:sldId id="266" r:id="rId11"/>
    <p:sldId id="267" r:id="rId12"/>
    <p:sldId id="262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63C88-7839-41D2-A0F6-C38D3AB897ED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941659BF-58C2-4E4A-800E-8FA5F8B3DABB}">
      <dgm:prSet phldrT="[Texte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endParaRPr lang="fr-FR" sz="1800" b="1" dirty="0">
            <a:solidFill>
              <a:schemeClr val="bg1"/>
            </a:solidFill>
          </a:endParaRPr>
        </a:p>
      </dgm:t>
    </dgm:pt>
    <dgm:pt modelId="{6A50B931-0D65-4E1F-B73F-2B08F0C75E60}" type="parTrans" cxnId="{D5452490-B190-41A8-B734-C0E3BDF426AE}">
      <dgm:prSet/>
      <dgm:spPr/>
      <dgm:t>
        <a:bodyPr/>
        <a:lstStyle/>
        <a:p>
          <a:endParaRPr lang="fr-FR" sz="1800"/>
        </a:p>
      </dgm:t>
    </dgm:pt>
    <dgm:pt modelId="{3860EA50-77DC-4693-A523-744ED0FCEEDB}" type="sibTrans" cxnId="{D5452490-B190-41A8-B734-C0E3BDF426AE}">
      <dgm:prSet/>
      <dgm:spPr/>
      <dgm:t>
        <a:bodyPr/>
        <a:lstStyle/>
        <a:p>
          <a:endParaRPr lang="fr-FR" sz="1800"/>
        </a:p>
      </dgm:t>
    </dgm:pt>
    <dgm:pt modelId="{C9AE8CDD-785D-4524-8DF0-41676D7AA2B3}">
      <dgm:prSet phldrT="[Texte]" custT="1"/>
      <dgm:spPr>
        <a:ln>
          <a:solidFill>
            <a:srgbClr val="004AAD"/>
          </a:solidFill>
        </a:ln>
      </dgm:spPr>
      <dgm:t>
        <a:bodyPr/>
        <a:lstStyle/>
        <a:p>
          <a:endParaRPr lang="fr-FR" sz="1800" dirty="0"/>
        </a:p>
      </dgm:t>
    </dgm:pt>
    <dgm:pt modelId="{B4D7CDB2-2F4A-47B9-9DE4-14150E44DBAF}" type="parTrans" cxnId="{0799EF17-F46B-464B-BC9B-4DBBA4588E76}">
      <dgm:prSet/>
      <dgm:spPr/>
      <dgm:t>
        <a:bodyPr/>
        <a:lstStyle/>
        <a:p>
          <a:endParaRPr lang="fr-FR" sz="1800"/>
        </a:p>
      </dgm:t>
    </dgm:pt>
    <dgm:pt modelId="{D572F49C-1AB6-4393-B8A3-EAEC87E21D18}" type="sibTrans" cxnId="{0799EF17-F46B-464B-BC9B-4DBBA4588E76}">
      <dgm:prSet/>
      <dgm:spPr/>
      <dgm:t>
        <a:bodyPr/>
        <a:lstStyle/>
        <a:p>
          <a:endParaRPr lang="fr-FR" sz="1800"/>
        </a:p>
      </dgm:t>
    </dgm:pt>
    <dgm:pt modelId="{738A9452-0F8B-47D8-9D99-96FE22374CDA}">
      <dgm:prSet phldrT="[Texte]" custT="1"/>
      <dgm:spPr>
        <a:ln>
          <a:solidFill>
            <a:srgbClr val="004AAD"/>
          </a:solidFill>
        </a:ln>
      </dgm:spPr>
      <dgm:t>
        <a:bodyPr/>
        <a:lstStyle/>
        <a:p>
          <a:endParaRPr lang="fr-FR" sz="1800" dirty="0"/>
        </a:p>
      </dgm:t>
    </dgm:pt>
    <dgm:pt modelId="{7F80FB72-6B1A-4A14-8430-46157AD7B4F6}" type="parTrans" cxnId="{308E7454-C72B-4CF1-AA6C-5FBF7F8311DD}">
      <dgm:prSet/>
      <dgm:spPr/>
      <dgm:t>
        <a:bodyPr/>
        <a:lstStyle/>
        <a:p>
          <a:endParaRPr lang="fr-FR" sz="1800"/>
        </a:p>
      </dgm:t>
    </dgm:pt>
    <dgm:pt modelId="{93E6313B-0734-454E-BD47-281E5B03E750}" type="sibTrans" cxnId="{308E7454-C72B-4CF1-AA6C-5FBF7F8311DD}">
      <dgm:prSet/>
      <dgm:spPr/>
      <dgm:t>
        <a:bodyPr/>
        <a:lstStyle/>
        <a:p>
          <a:endParaRPr lang="fr-FR" sz="1800"/>
        </a:p>
      </dgm:t>
    </dgm:pt>
    <dgm:pt modelId="{97BEB5CC-9249-4EA3-A864-DA511C841535}">
      <dgm:prSet phldrT="[Texte]" custT="1"/>
      <dgm:spPr/>
      <dgm:t>
        <a:bodyPr/>
        <a:lstStyle/>
        <a:p>
          <a:endParaRPr lang="fr-FR" sz="1800" b="0" dirty="0" smtClean="0">
            <a:solidFill>
              <a:sysClr val="windowText" lastClr="000000"/>
            </a:solidFill>
          </a:endParaRPr>
        </a:p>
      </dgm:t>
    </dgm:pt>
    <dgm:pt modelId="{3052EA5B-10D4-495A-87C8-DBE77FCEF25D}" type="parTrans" cxnId="{74F7020E-37B1-4CE9-99A7-7E665C58A069}">
      <dgm:prSet/>
      <dgm:spPr/>
      <dgm:t>
        <a:bodyPr/>
        <a:lstStyle/>
        <a:p>
          <a:endParaRPr lang="fr-FR"/>
        </a:p>
      </dgm:t>
    </dgm:pt>
    <dgm:pt modelId="{0C163C90-87AF-40E5-8799-A3CC3E0D60E5}" type="sibTrans" cxnId="{74F7020E-37B1-4CE9-99A7-7E665C58A069}">
      <dgm:prSet/>
      <dgm:spPr/>
      <dgm:t>
        <a:bodyPr/>
        <a:lstStyle/>
        <a:p>
          <a:endParaRPr lang="fr-FR"/>
        </a:p>
      </dgm:t>
    </dgm:pt>
    <dgm:pt modelId="{3ED806D6-1C8B-4E04-ADB7-361639808EEF}">
      <dgm:prSet custT="1"/>
      <dgm:spPr/>
      <dgm:t>
        <a:bodyPr/>
        <a:lstStyle/>
        <a:p>
          <a:endParaRPr lang="fr-FR" sz="1800" dirty="0"/>
        </a:p>
      </dgm:t>
    </dgm:pt>
    <dgm:pt modelId="{A1D77340-29B7-42ED-B2F3-BFCB4F993B0E}" type="parTrans" cxnId="{224F0F1F-C22A-4357-AD3B-E9C01BDC936A}">
      <dgm:prSet/>
      <dgm:spPr/>
      <dgm:t>
        <a:bodyPr/>
        <a:lstStyle/>
        <a:p>
          <a:endParaRPr lang="fr-FR"/>
        </a:p>
      </dgm:t>
    </dgm:pt>
    <dgm:pt modelId="{55B52CE7-B349-4EAE-84B7-2548C7B644E0}" type="sibTrans" cxnId="{224F0F1F-C22A-4357-AD3B-E9C01BDC936A}">
      <dgm:prSet/>
      <dgm:spPr/>
      <dgm:t>
        <a:bodyPr/>
        <a:lstStyle/>
        <a:p>
          <a:endParaRPr lang="fr-FR"/>
        </a:p>
      </dgm:t>
    </dgm:pt>
    <dgm:pt modelId="{2AC73A80-41E5-4C8A-8B8D-9F730E03493C}" type="pres">
      <dgm:prSet presAssocID="{70F63C88-7839-41D2-A0F6-C38D3AB897ED}" presName="Name0" presStyleCnt="0">
        <dgm:presLayoutVars>
          <dgm:dir/>
          <dgm:animLvl val="lvl"/>
          <dgm:resizeHandles val="exact"/>
        </dgm:presLayoutVars>
      </dgm:prSet>
      <dgm:spPr/>
    </dgm:pt>
    <dgm:pt modelId="{A75D5841-C8B4-4B45-BC1A-74D6726A240C}" type="pres">
      <dgm:prSet presAssocID="{941659BF-58C2-4E4A-800E-8FA5F8B3DAB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FE5DB-7A78-4917-A068-5E121C6E423E}" type="pres">
      <dgm:prSet presAssocID="{3860EA50-77DC-4693-A523-744ED0FCEEDB}" presName="parTxOnlySpace" presStyleCnt="0"/>
      <dgm:spPr/>
    </dgm:pt>
    <dgm:pt modelId="{8CF71A12-0934-482B-A7A1-AED6794F4848}" type="pres">
      <dgm:prSet presAssocID="{C9AE8CDD-785D-4524-8DF0-41676D7AA2B3}" presName="parTxOnly" presStyleLbl="node1" presStyleIdx="1" presStyleCnt="5" custScaleX="114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76DD-6F7A-4DAF-AAE3-51EB08B084E4}" type="pres">
      <dgm:prSet presAssocID="{D572F49C-1AB6-4393-B8A3-EAEC87E21D18}" presName="parTxOnlySpace" presStyleCnt="0"/>
      <dgm:spPr/>
    </dgm:pt>
    <dgm:pt modelId="{59825B73-7FA5-46CF-A674-B0441B1C3B1E}" type="pres">
      <dgm:prSet presAssocID="{97BEB5CC-9249-4EA3-A864-DA511C84153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079AF6-FC7E-4746-B034-AD0FA88F5406}" type="pres">
      <dgm:prSet presAssocID="{0C163C90-87AF-40E5-8799-A3CC3E0D60E5}" presName="parTxOnlySpace" presStyleCnt="0"/>
      <dgm:spPr/>
    </dgm:pt>
    <dgm:pt modelId="{82513AD2-FE9A-4B03-9A08-3FB3522BFCE7}" type="pres">
      <dgm:prSet presAssocID="{3ED806D6-1C8B-4E04-ADB7-361639808EE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04EB42-CDD3-46E8-B6B4-50B969728D39}" type="pres">
      <dgm:prSet presAssocID="{55B52CE7-B349-4EAE-84B7-2548C7B644E0}" presName="parTxOnlySpace" presStyleCnt="0"/>
      <dgm:spPr/>
    </dgm:pt>
    <dgm:pt modelId="{FF9BC71A-3989-4EE6-8B4E-CC1FE6B6B3FF}" type="pres">
      <dgm:prSet presAssocID="{738A9452-0F8B-47D8-9D99-96FE22374CD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7B9142-27A5-4797-A987-BFBE8E4992CD}" type="presOf" srcId="{3ED806D6-1C8B-4E04-ADB7-361639808EEF}" destId="{82513AD2-FE9A-4B03-9A08-3FB3522BFCE7}" srcOrd="0" destOrd="0" presId="urn:microsoft.com/office/officeart/2005/8/layout/chevron1"/>
    <dgm:cxn modelId="{224F0F1F-C22A-4357-AD3B-E9C01BDC936A}" srcId="{70F63C88-7839-41D2-A0F6-C38D3AB897ED}" destId="{3ED806D6-1C8B-4E04-ADB7-361639808EEF}" srcOrd="3" destOrd="0" parTransId="{A1D77340-29B7-42ED-B2F3-BFCB4F993B0E}" sibTransId="{55B52CE7-B349-4EAE-84B7-2548C7B644E0}"/>
    <dgm:cxn modelId="{3169F72C-2C8A-4C63-A796-081FB38451E8}" type="presOf" srcId="{C9AE8CDD-785D-4524-8DF0-41676D7AA2B3}" destId="{8CF71A12-0934-482B-A7A1-AED6794F4848}" srcOrd="0" destOrd="0" presId="urn:microsoft.com/office/officeart/2005/8/layout/chevron1"/>
    <dgm:cxn modelId="{0799EF17-F46B-464B-BC9B-4DBBA4588E76}" srcId="{70F63C88-7839-41D2-A0F6-C38D3AB897ED}" destId="{C9AE8CDD-785D-4524-8DF0-41676D7AA2B3}" srcOrd="1" destOrd="0" parTransId="{B4D7CDB2-2F4A-47B9-9DE4-14150E44DBAF}" sibTransId="{D572F49C-1AB6-4393-B8A3-EAEC87E21D18}"/>
    <dgm:cxn modelId="{D5452490-B190-41A8-B734-C0E3BDF426AE}" srcId="{70F63C88-7839-41D2-A0F6-C38D3AB897ED}" destId="{941659BF-58C2-4E4A-800E-8FA5F8B3DABB}" srcOrd="0" destOrd="0" parTransId="{6A50B931-0D65-4E1F-B73F-2B08F0C75E60}" sibTransId="{3860EA50-77DC-4693-A523-744ED0FCEEDB}"/>
    <dgm:cxn modelId="{9766E7FB-0C92-49C8-AB34-05B7AADEECA2}" type="presOf" srcId="{97BEB5CC-9249-4EA3-A864-DA511C841535}" destId="{59825B73-7FA5-46CF-A674-B0441B1C3B1E}" srcOrd="0" destOrd="0" presId="urn:microsoft.com/office/officeart/2005/8/layout/chevron1"/>
    <dgm:cxn modelId="{74F7020E-37B1-4CE9-99A7-7E665C58A069}" srcId="{70F63C88-7839-41D2-A0F6-C38D3AB897ED}" destId="{97BEB5CC-9249-4EA3-A864-DA511C841535}" srcOrd="2" destOrd="0" parTransId="{3052EA5B-10D4-495A-87C8-DBE77FCEF25D}" sibTransId="{0C163C90-87AF-40E5-8799-A3CC3E0D60E5}"/>
    <dgm:cxn modelId="{FEA56A18-1C14-492C-847C-D185E659BD38}" type="presOf" srcId="{941659BF-58C2-4E4A-800E-8FA5F8B3DABB}" destId="{A75D5841-C8B4-4B45-BC1A-74D6726A240C}" srcOrd="0" destOrd="0" presId="urn:microsoft.com/office/officeart/2005/8/layout/chevron1"/>
    <dgm:cxn modelId="{5F403325-CC30-49C0-9A4D-E1E48BFD5856}" type="presOf" srcId="{738A9452-0F8B-47D8-9D99-96FE22374CDA}" destId="{FF9BC71A-3989-4EE6-8B4E-CC1FE6B6B3FF}" srcOrd="0" destOrd="0" presId="urn:microsoft.com/office/officeart/2005/8/layout/chevron1"/>
    <dgm:cxn modelId="{A0CAA9C8-38A5-4E9A-8BDB-111E211DB2AE}" type="presOf" srcId="{70F63C88-7839-41D2-A0F6-C38D3AB897ED}" destId="{2AC73A80-41E5-4C8A-8B8D-9F730E03493C}" srcOrd="0" destOrd="0" presId="urn:microsoft.com/office/officeart/2005/8/layout/chevron1"/>
    <dgm:cxn modelId="{308E7454-C72B-4CF1-AA6C-5FBF7F8311DD}" srcId="{70F63C88-7839-41D2-A0F6-C38D3AB897ED}" destId="{738A9452-0F8B-47D8-9D99-96FE22374CDA}" srcOrd="4" destOrd="0" parTransId="{7F80FB72-6B1A-4A14-8430-46157AD7B4F6}" sibTransId="{93E6313B-0734-454E-BD47-281E5B03E750}"/>
    <dgm:cxn modelId="{EC08C2DF-3ED9-42FB-9C55-176A093AF362}" type="presParOf" srcId="{2AC73A80-41E5-4C8A-8B8D-9F730E03493C}" destId="{A75D5841-C8B4-4B45-BC1A-74D6726A240C}" srcOrd="0" destOrd="0" presId="urn:microsoft.com/office/officeart/2005/8/layout/chevron1"/>
    <dgm:cxn modelId="{E9CF0668-9C65-42EF-A65B-60B1B0BC5FE3}" type="presParOf" srcId="{2AC73A80-41E5-4C8A-8B8D-9F730E03493C}" destId="{093FE5DB-7A78-4917-A068-5E121C6E423E}" srcOrd="1" destOrd="0" presId="urn:microsoft.com/office/officeart/2005/8/layout/chevron1"/>
    <dgm:cxn modelId="{3348C658-5745-4C80-8B5E-BD953993795A}" type="presParOf" srcId="{2AC73A80-41E5-4C8A-8B8D-9F730E03493C}" destId="{8CF71A12-0934-482B-A7A1-AED6794F4848}" srcOrd="2" destOrd="0" presId="urn:microsoft.com/office/officeart/2005/8/layout/chevron1"/>
    <dgm:cxn modelId="{7BD9BD62-0F77-4369-BBF8-5142C4D2D3E5}" type="presParOf" srcId="{2AC73A80-41E5-4C8A-8B8D-9F730E03493C}" destId="{C3B676DD-6F7A-4DAF-AAE3-51EB08B084E4}" srcOrd="3" destOrd="0" presId="urn:microsoft.com/office/officeart/2005/8/layout/chevron1"/>
    <dgm:cxn modelId="{0876AACF-D743-4E41-A4C2-67B9124EBEDC}" type="presParOf" srcId="{2AC73A80-41E5-4C8A-8B8D-9F730E03493C}" destId="{59825B73-7FA5-46CF-A674-B0441B1C3B1E}" srcOrd="4" destOrd="0" presId="urn:microsoft.com/office/officeart/2005/8/layout/chevron1"/>
    <dgm:cxn modelId="{67FA46FD-EB1F-431D-B4B2-A13690855E2B}" type="presParOf" srcId="{2AC73A80-41E5-4C8A-8B8D-9F730E03493C}" destId="{C8079AF6-FC7E-4746-B034-AD0FA88F5406}" srcOrd="5" destOrd="0" presId="urn:microsoft.com/office/officeart/2005/8/layout/chevron1"/>
    <dgm:cxn modelId="{93A4FE8F-35CB-4A1C-AE48-D3DAF475E989}" type="presParOf" srcId="{2AC73A80-41E5-4C8A-8B8D-9F730E03493C}" destId="{82513AD2-FE9A-4B03-9A08-3FB3522BFCE7}" srcOrd="6" destOrd="0" presId="urn:microsoft.com/office/officeart/2005/8/layout/chevron1"/>
    <dgm:cxn modelId="{089DF309-B727-4A33-8EC7-76AC81EA5750}" type="presParOf" srcId="{2AC73A80-41E5-4C8A-8B8D-9F730E03493C}" destId="{6804EB42-CDD3-46E8-B6B4-50B969728D39}" srcOrd="7" destOrd="0" presId="urn:microsoft.com/office/officeart/2005/8/layout/chevron1"/>
    <dgm:cxn modelId="{0A5C79C6-D7FC-47AE-8C43-AC8765F18060}" type="presParOf" srcId="{2AC73A80-41E5-4C8A-8B8D-9F730E03493C}" destId="{FF9BC71A-3989-4EE6-8B4E-CC1FE6B6B3F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F63C88-7839-41D2-A0F6-C38D3AB897ED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941659BF-58C2-4E4A-800E-8FA5F8B3DABB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Rappel</a:t>
          </a:r>
          <a:endParaRPr lang="fr-FR" sz="1800" b="0" dirty="0">
            <a:solidFill>
              <a:schemeClr val="tx1"/>
            </a:solidFill>
          </a:endParaRPr>
        </a:p>
      </dgm:t>
    </dgm:pt>
    <dgm:pt modelId="{6A50B931-0D65-4E1F-B73F-2B08F0C75E60}" type="parTrans" cxnId="{D5452490-B190-41A8-B734-C0E3BDF426AE}">
      <dgm:prSet/>
      <dgm:spPr/>
      <dgm:t>
        <a:bodyPr/>
        <a:lstStyle/>
        <a:p>
          <a:endParaRPr lang="fr-FR" sz="1800"/>
        </a:p>
      </dgm:t>
    </dgm:pt>
    <dgm:pt modelId="{3860EA50-77DC-4693-A523-744ED0FCEEDB}" type="sibTrans" cxnId="{D5452490-B190-41A8-B734-C0E3BDF426AE}">
      <dgm:prSet/>
      <dgm:spPr/>
      <dgm:t>
        <a:bodyPr/>
        <a:lstStyle/>
        <a:p>
          <a:endParaRPr lang="fr-FR" sz="1800"/>
        </a:p>
      </dgm:t>
    </dgm:pt>
    <dgm:pt modelId="{C9AE8CDD-785D-4524-8DF0-41676D7AA2B3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/>
            <a:t>Plan d’accompagnement</a:t>
          </a:r>
          <a:endParaRPr lang="fr-FR" sz="1800" b="0" dirty="0">
            <a:solidFill>
              <a:schemeClr val="tx1"/>
            </a:solidFill>
          </a:endParaRPr>
        </a:p>
      </dgm:t>
    </dgm:pt>
    <dgm:pt modelId="{B4D7CDB2-2F4A-47B9-9DE4-14150E44DBAF}" type="parTrans" cxnId="{0799EF17-F46B-464B-BC9B-4DBBA4588E76}">
      <dgm:prSet/>
      <dgm:spPr/>
      <dgm:t>
        <a:bodyPr/>
        <a:lstStyle/>
        <a:p>
          <a:endParaRPr lang="fr-FR" sz="1800"/>
        </a:p>
      </dgm:t>
    </dgm:pt>
    <dgm:pt modelId="{D572F49C-1AB6-4393-B8A3-EAEC87E21D18}" type="sibTrans" cxnId="{0799EF17-F46B-464B-BC9B-4DBBA4588E76}">
      <dgm:prSet/>
      <dgm:spPr/>
      <dgm:t>
        <a:bodyPr/>
        <a:lstStyle/>
        <a:p>
          <a:endParaRPr lang="fr-FR" sz="1800"/>
        </a:p>
      </dgm:t>
    </dgm:pt>
    <dgm:pt modelId="{738A9452-0F8B-47D8-9D99-96FE22374CDA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ysClr val="windowText" lastClr="000000"/>
              </a:solidFill>
            </a:rPr>
            <a:t>Diagnostic flash</a:t>
          </a:r>
          <a:endParaRPr lang="fr-FR" sz="1800" dirty="0"/>
        </a:p>
      </dgm:t>
    </dgm:pt>
    <dgm:pt modelId="{7F80FB72-6B1A-4A14-8430-46157AD7B4F6}" type="parTrans" cxnId="{308E7454-C72B-4CF1-AA6C-5FBF7F8311DD}">
      <dgm:prSet/>
      <dgm:spPr/>
      <dgm:t>
        <a:bodyPr/>
        <a:lstStyle/>
        <a:p>
          <a:endParaRPr lang="fr-FR" sz="1800"/>
        </a:p>
      </dgm:t>
    </dgm:pt>
    <dgm:pt modelId="{93E6313B-0734-454E-BD47-281E5B03E750}" type="sibTrans" cxnId="{308E7454-C72B-4CF1-AA6C-5FBF7F8311DD}">
      <dgm:prSet/>
      <dgm:spPr/>
      <dgm:t>
        <a:bodyPr/>
        <a:lstStyle/>
        <a:p>
          <a:endParaRPr lang="fr-FR" sz="1800"/>
        </a:p>
      </dgm:t>
    </dgm:pt>
    <dgm:pt modelId="{D1DF114D-1C11-49FB-8DD9-789620F87FE6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Analyse macroscopique des risques</a:t>
          </a:r>
          <a:endParaRPr lang="fr-FR" sz="1800" b="1" dirty="0">
            <a:solidFill>
              <a:schemeClr val="bg1"/>
            </a:solidFill>
          </a:endParaRPr>
        </a:p>
      </dgm:t>
    </dgm:pt>
    <dgm:pt modelId="{A1F4B8C1-D9AF-44FC-AD18-59E0C00293FA}" type="parTrans" cxnId="{5CC14B9D-8938-4F1A-B266-CF8B1857DFBD}">
      <dgm:prSet/>
      <dgm:spPr/>
      <dgm:t>
        <a:bodyPr/>
        <a:lstStyle/>
        <a:p>
          <a:endParaRPr lang="fr-FR"/>
        </a:p>
      </dgm:t>
    </dgm:pt>
    <dgm:pt modelId="{23A516BA-467B-454D-BE53-29FC1C97DE85}" type="sibTrans" cxnId="{5CC14B9D-8938-4F1A-B266-CF8B1857DFBD}">
      <dgm:prSet/>
      <dgm:spPr/>
      <dgm:t>
        <a:bodyPr/>
        <a:lstStyle/>
        <a:p>
          <a:endParaRPr lang="fr-FR"/>
        </a:p>
      </dgm:t>
    </dgm:pt>
    <dgm:pt modelId="{C801E939-2BE8-4421-8B38-108EB8FAC7A0}">
      <dgm:prSet custT="1"/>
      <dgm:spPr/>
      <dgm:t>
        <a:bodyPr/>
        <a:lstStyle/>
        <a:p>
          <a:r>
            <a:rPr lang="fr-FR" sz="1800" dirty="0" smtClean="0"/>
            <a:t>Entretien patient</a:t>
          </a:r>
          <a:endParaRPr lang="fr-FR" sz="1800" dirty="0"/>
        </a:p>
      </dgm:t>
    </dgm:pt>
    <dgm:pt modelId="{382BB0A7-0BC0-432D-86A2-A586700C0B14}" type="parTrans" cxnId="{AFBB7563-1435-478C-A8C4-81F5BDFECC94}">
      <dgm:prSet/>
      <dgm:spPr/>
    </dgm:pt>
    <dgm:pt modelId="{65A04610-B11F-4E7E-AD4B-8ADC69F506FA}" type="sibTrans" cxnId="{AFBB7563-1435-478C-A8C4-81F5BDFECC94}">
      <dgm:prSet/>
      <dgm:spPr/>
    </dgm:pt>
    <dgm:pt modelId="{2AC73A80-41E5-4C8A-8B8D-9F730E03493C}" type="pres">
      <dgm:prSet presAssocID="{70F63C88-7839-41D2-A0F6-C38D3AB897ED}" presName="Name0" presStyleCnt="0">
        <dgm:presLayoutVars>
          <dgm:dir/>
          <dgm:animLvl val="lvl"/>
          <dgm:resizeHandles val="exact"/>
        </dgm:presLayoutVars>
      </dgm:prSet>
      <dgm:spPr/>
    </dgm:pt>
    <dgm:pt modelId="{A75D5841-C8B4-4B45-BC1A-74D6726A240C}" type="pres">
      <dgm:prSet presAssocID="{941659BF-58C2-4E4A-800E-8FA5F8B3DAB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FE5DB-7A78-4917-A068-5E121C6E423E}" type="pres">
      <dgm:prSet presAssocID="{3860EA50-77DC-4693-A523-744ED0FCEEDB}" presName="parTxOnlySpace" presStyleCnt="0"/>
      <dgm:spPr/>
    </dgm:pt>
    <dgm:pt modelId="{8CF71A12-0934-482B-A7A1-AED6794F4848}" type="pres">
      <dgm:prSet presAssocID="{C9AE8CDD-785D-4524-8DF0-41676D7AA2B3}" presName="parTxOnly" presStyleLbl="node1" presStyleIdx="1" presStyleCnt="5" custScaleX="121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76DD-6F7A-4DAF-AAE3-51EB08B084E4}" type="pres">
      <dgm:prSet presAssocID="{D572F49C-1AB6-4393-B8A3-EAEC87E21D18}" presName="parTxOnlySpace" presStyleCnt="0"/>
      <dgm:spPr/>
    </dgm:pt>
    <dgm:pt modelId="{2777E5F2-BD69-475A-9A95-CF31D7984908}" type="pres">
      <dgm:prSet presAssocID="{C801E939-2BE8-4421-8B38-108EB8FAC7A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C7CB89-9CE7-4FC6-BE98-F67E20CB6BBD}" type="pres">
      <dgm:prSet presAssocID="{65A04610-B11F-4E7E-AD4B-8ADC69F506FA}" presName="parTxOnlySpace" presStyleCnt="0"/>
      <dgm:spPr/>
    </dgm:pt>
    <dgm:pt modelId="{FF9BC71A-3989-4EE6-8B4E-CC1FE6B6B3FF}" type="pres">
      <dgm:prSet presAssocID="{738A9452-0F8B-47D8-9D99-96FE22374CD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7A0063-6599-4F0A-99CD-F79CA8E6CB30}" type="pres">
      <dgm:prSet presAssocID="{93E6313B-0734-454E-BD47-281E5B03E750}" presName="parTxOnlySpace" presStyleCnt="0"/>
      <dgm:spPr/>
    </dgm:pt>
    <dgm:pt modelId="{73651C77-C588-4F79-8234-34CAF82EC50F}" type="pres">
      <dgm:prSet presAssocID="{D1DF114D-1C11-49FB-8DD9-789620F87FE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452490-B190-41A8-B734-C0E3BDF426AE}" srcId="{70F63C88-7839-41D2-A0F6-C38D3AB897ED}" destId="{941659BF-58C2-4E4A-800E-8FA5F8B3DABB}" srcOrd="0" destOrd="0" parTransId="{6A50B931-0D65-4E1F-B73F-2B08F0C75E60}" sibTransId="{3860EA50-77DC-4693-A523-744ED0FCEEDB}"/>
    <dgm:cxn modelId="{AFBB7563-1435-478C-A8C4-81F5BDFECC94}" srcId="{70F63C88-7839-41D2-A0F6-C38D3AB897ED}" destId="{C801E939-2BE8-4421-8B38-108EB8FAC7A0}" srcOrd="2" destOrd="0" parTransId="{382BB0A7-0BC0-432D-86A2-A586700C0B14}" sibTransId="{65A04610-B11F-4E7E-AD4B-8ADC69F506FA}"/>
    <dgm:cxn modelId="{45FB13FA-E59E-4124-AE05-3C27117206C7}" type="presOf" srcId="{941659BF-58C2-4E4A-800E-8FA5F8B3DABB}" destId="{A75D5841-C8B4-4B45-BC1A-74D6726A240C}" srcOrd="0" destOrd="0" presId="urn:microsoft.com/office/officeart/2005/8/layout/chevron1"/>
    <dgm:cxn modelId="{0799EF17-F46B-464B-BC9B-4DBBA4588E76}" srcId="{70F63C88-7839-41D2-A0F6-C38D3AB897ED}" destId="{C9AE8CDD-785D-4524-8DF0-41676D7AA2B3}" srcOrd="1" destOrd="0" parTransId="{B4D7CDB2-2F4A-47B9-9DE4-14150E44DBAF}" sibTransId="{D572F49C-1AB6-4393-B8A3-EAEC87E21D18}"/>
    <dgm:cxn modelId="{5CC14B9D-8938-4F1A-B266-CF8B1857DFBD}" srcId="{70F63C88-7839-41D2-A0F6-C38D3AB897ED}" destId="{D1DF114D-1C11-49FB-8DD9-789620F87FE6}" srcOrd="4" destOrd="0" parTransId="{A1F4B8C1-D9AF-44FC-AD18-59E0C00293FA}" sibTransId="{23A516BA-467B-454D-BE53-29FC1C97DE85}"/>
    <dgm:cxn modelId="{5C0FBC62-1E5E-473B-B140-FCC66C6604AB}" type="presOf" srcId="{C9AE8CDD-785D-4524-8DF0-41676D7AA2B3}" destId="{8CF71A12-0934-482B-A7A1-AED6794F4848}" srcOrd="0" destOrd="0" presId="urn:microsoft.com/office/officeart/2005/8/layout/chevron1"/>
    <dgm:cxn modelId="{308E7454-C72B-4CF1-AA6C-5FBF7F8311DD}" srcId="{70F63C88-7839-41D2-A0F6-C38D3AB897ED}" destId="{738A9452-0F8B-47D8-9D99-96FE22374CDA}" srcOrd="3" destOrd="0" parTransId="{7F80FB72-6B1A-4A14-8430-46157AD7B4F6}" sibTransId="{93E6313B-0734-454E-BD47-281E5B03E750}"/>
    <dgm:cxn modelId="{972405CF-1371-4442-A085-C04F3D6FEB76}" type="presOf" srcId="{C801E939-2BE8-4421-8B38-108EB8FAC7A0}" destId="{2777E5F2-BD69-475A-9A95-CF31D7984908}" srcOrd="0" destOrd="0" presId="urn:microsoft.com/office/officeart/2005/8/layout/chevron1"/>
    <dgm:cxn modelId="{0EA3D96B-A641-46DB-B83F-FBC38047A371}" type="presOf" srcId="{738A9452-0F8B-47D8-9D99-96FE22374CDA}" destId="{FF9BC71A-3989-4EE6-8B4E-CC1FE6B6B3FF}" srcOrd="0" destOrd="0" presId="urn:microsoft.com/office/officeart/2005/8/layout/chevron1"/>
    <dgm:cxn modelId="{2AD5B188-2EA6-4240-949C-65D9D4016BAD}" type="presOf" srcId="{D1DF114D-1C11-49FB-8DD9-789620F87FE6}" destId="{73651C77-C588-4F79-8234-34CAF82EC50F}" srcOrd="0" destOrd="0" presId="urn:microsoft.com/office/officeart/2005/8/layout/chevron1"/>
    <dgm:cxn modelId="{CA7E5ECF-FB05-4675-888B-8A2C822EE420}" type="presOf" srcId="{70F63C88-7839-41D2-A0F6-C38D3AB897ED}" destId="{2AC73A80-41E5-4C8A-8B8D-9F730E03493C}" srcOrd="0" destOrd="0" presId="urn:microsoft.com/office/officeart/2005/8/layout/chevron1"/>
    <dgm:cxn modelId="{1DE8C34F-A928-4B24-87B6-F818FA29F380}" type="presParOf" srcId="{2AC73A80-41E5-4C8A-8B8D-9F730E03493C}" destId="{A75D5841-C8B4-4B45-BC1A-74D6726A240C}" srcOrd="0" destOrd="0" presId="urn:microsoft.com/office/officeart/2005/8/layout/chevron1"/>
    <dgm:cxn modelId="{A71CECC6-2022-485E-B62C-AEF4C56D37F5}" type="presParOf" srcId="{2AC73A80-41E5-4C8A-8B8D-9F730E03493C}" destId="{093FE5DB-7A78-4917-A068-5E121C6E423E}" srcOrd="1" destOrd="0" presId="urn:microsoft.com/office/officeart/2005/8/layout/chevron1"/>
    <dgm:cxn modelId="{631B947E-BD22-4659-8863-FB315AD3C823}" type="presParOf" srcId="{2AC73A80-41E5-4C8A-8B8D-9F730E03493C}" destId="{8CF71A12-0934-482B-A7A1-AED6794F4848}" srcOrd="2" destOrd="0" presId="urn:microsoft.com/office/officeart/2005/8/layout/chevron1"/>
    <dgm:cxn modelId="{7549094A-6E7D-4D8F-A7EB-AF7C3ECFCD93}" type="presParOf" srcId="{2AC73A80-41E5-4C8A-8B8D-9F730E03493C}" destId="{C3B676DD-6F7A-4DAF-AAE3-51EB08B084E4}" srcOrd="3" destOrd="0" presId="urn:microsoft.com/office/officeart/2005/8/layout/chevron1"/>
    <dgm:cxn modelId="{BD284391-B19A-4601-9DFE-624DCEBDB9DD}" type="presParOf" srcId="{2AC73A80-41E5-4C8A-8B8D-9F730E03493C}" destId="{2777E5F2-BD69-475A-9A95-CF31D7984908}" srcOrd="4" destOrd="0" presId="urn:microsoft.com/office/officeart/2005/8/layout/chevron1"/>
    <dgm:cxn modelId="{90F1DAFE-9B1A-48B4-BB17-CE49EC84A72D}" type="presParOf" srcId="{2AC73A80-41E5-4C8A-8B8D-9F730E03493C}" destId="{C1C7CB89-9CE7-4FC6-BE98-F67E20CB6BBD}" srcOrd="5" destOrd="0" presId="urn:microsoft.com/office/officeart/2005/8/layout/chevron1"/>
    <dgm:cxn modelId="{CE13EF32-3F54-4888-99FC-0844E0318029}" type="presParOf" srcId="{2AC73A80-41E5-4C8A-8B8D-9F730E03493C}" destId="{FF9BC71A-3989-4EE6-8B4E-CC1FE6B6B3FF}" srcOrd="6" destOrd="0" presId="urn:microsoft.com/office/officeart/2005/8/layout/chevron1"/>
    <dgm:cxn modelId="{ACCDA28D-EF04-4564-80B7-BEA9CC497EAC}" type="presParOf" srcId="{2AC73A80-41E5-4C8A-8B8D-9F730E03493C}" destId="{C57A0063-6599-4F0A-99CD-F79CA8E6CB30}" srcOrd="7" destOrd="0" presId="urn:microsoft.com/office/officeart/2005/8/layout/chevron1"/>
    <dgm:cxn modelId="{01181C5E-C2F8-4173-B747-9E2C1E42FD57}" type="presParOf" srcId="{2AC73A80-41E5-4C8A-8B8D-9F730E03493C}" destId="{73651C77-C588-4F79-8234-34CAF82EC50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63C88-7839-41D2-A0F6-C38D3AB897ED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941659BF-58C2-4E4A-800E-8FA5F8B3DABB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Rappel</a:t>
          </a:r>
          <a:endParaRPr lang="fr-FR" sz="1800" b="0" dirty="0">
            <a:solidFill>
              <a:schemeClr val="tx1"/>
            </a:solidFill>
          </a:endParaRPr>
        </a:p>
      </dgm:t>
    </dgm:pt>
    <dgm:pt modelId="{6A50B931-0D65-4E1F-B73F-2B08F0C75E60}" type="parTrans" cxnId="{D5452490-B190-41A8-B734-C0E3BDF426AE}">
      <dgm:prSet/>
      <dgm:spPr/>
      <dgm:t>
        <a:bodyPr/>
        <a:lstStyle/>
        <a:p>
          <a:endParaRPr lang="fr-FR" sz="1800"/>
        </a:p>
      </dgm:t>
    </dgm:pt>
    <dgm:pt modelId="{3860EA50-77DC-4693-A523-744ED0FCEEDB}" type="sibTrans" cxnId="{D5452490-B190-41A8-B734-C0E3BDF426AE}">
      <dgm:prSet/>
      <dgm:spPr/>
      <dgm:t>
        <a:bodyPr/>
        <a:lstStyle/>
        <a:p>
          <a:endParaRPr lang="fr-FR" sz="1800"/>
        </a:p>
      </dgm:t>
    </dgm:pt>
    <dgm:pt modelId="{C9AE8CDD-785D-4524-8DF0-41676D7AA2B3}">
      <dgm:prSet phldrT="[Texte]" custT="1"/>
      <dgm:spPr>
        <a:solidFill>
          <a:srgbClr val="004AAD"/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Plan d’accompagnement</a:t>
          </a:r>
          <a:endParaRPr lang="fr-FR" sz="1800" b="1" dirty="0">
            <a:solidFill>
              <a:schemeClr val="bg1"/>
            </a:solidFill>
          </a:endParaRPr>
        </a:p>
      </dgm:t>
    </dgm:pt>
    <dgm:pt modelId="{B4D7CDB2-2F4A-47B9-9DE4-14150E44DBAF}" type="parTrans" cxnId="{0799EF17-F46B-464B-BC9B-4DBBA4588E76}">
      <dgm:prSet/>
      <dgm:spPr/>
      <dgm:t>
        <a:bodyPr/>
        <a:lstStyle/>
        <a:p>
          <a:endParaRPr lang="fr-FR" sz="1800"/>
        </a:p>
      </dgm:t>
    </dgm:pt>
    <dgm:pt modelId="{D572F49C-1AB6-4393-B8A3-EAEC87E21D18}" type="sibTrans" cxnId="{0799EF17-F46B-464B-BC9B-4DBBA4588E76}">
      <dgm:prSet/>
      <dgm:spPr/>
      <dgm:t>
        <a:bodyPr/>
        <a:lstStyle/>
        <a:p>
          <a:endParaRPr lang="fr-FR" sz="1800"/>
        </a:p>
      </dgm:t>
    </dgm:pt>
    <dgm:pt modelId="{738A9452-0F8B-47D8-9D99-96FE22374CDA}">
      <dgm:prSet phldrT="[Texte]" custT="1"/>
      <dgm:spPr/>
      <dgm:t>
        <a:bodyPr/>
        <a:lstStyle/>
        <a:p>
          <a:r>
            <a:rPr lang="fr-FR" sz="1800" dirty="0" smtClean="0"/>
            <a:t>Analyse macroscopique des risques</a:t>
          </a:r>
          <a:endParaRPr lang="fr-FR" sz="1800" dirty="0"/>
        </a:p>
      </dgm:t>
    </dgm:pt>
    <dgm:pt modelId="{7F80FB72-6B1A-4A14-8430-46157AD7B4F6}" type="parTrans" cxnId="{308E7454-C72B-4CF1-AA6C-5FBF7F8311DD}">
      <dgm:prSet/>
      <dgm:spPr/>
      <dgm:t>
        <a:bodyPr/>
        <a:lstStyle/>
        <a:p>
          <a:endParaRPr lang="fr-FR" sz="1800"/>
        </a:p>
      </dgm:t>
    </dgm:pt>
    <dgm:pt modelId="{93E6313B-0734-454E-BD47-281E5B03E750}" type="sibTrans" cxnId="{308E7454-C72B-4CF1-AA6C-5FBF7F8311DD}">
      <dgm:prSet/>
      <dgm:spPr/>
      <dgm:t>
        <a:bodyPr/>
        <a:lstStyle/>
        <a:p>
          <a:endParaRPr lang="fr-FR" sz="1800"/>
        </a:p>
      </dgm:t>
    </dgm:pt>
    <dgm:pt modelId="{898E3714-B4DF-4ACF-B486-63897D15C453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ysClr val="windowText" lastClr="000000"/>
              </a:solidFill>
            </a:rPr>
            <a:t>Entretien patient</a:t>
          </a:r>
          <a:endParaRPr lang="fr-FR" sz="1800" b="0" dirty="0">
            <a:solidFill>
              <a:sysClr val="windowText" lastClr="000000"/>
            </a:solidFill>
          </a:endParaRPr>
        </a:p>
      </dgm:t>
    </dgm:pt>
    <dgm:pt modelId="{1516CFA5-58B6-4230-98E0-9476C58330CE}" type="parTrans" cxnId="{14783DEA-A6D6-4C4C-BBA7-B4E0F89A58C7}">
      <dgm:prSet/>
      <dgm:spPr/>
      <dgm:t>
        <a:bodyPr/>
        <a:lstStyle/>
        <a:p>
          <a:endParaRPr lang="fr-FR"/>
        </a:p>
      </dgm:t>
    </dgm:pt>
    <dgm:pt modelId="{88B19185-0AA3-41EF-A275-1C1F2E65B034}" type="sibTrans" cxnId="{14783DEA-A6D6-4C4C-BBA7-B4E0F89A58C7}">
      <dgm:prSet/>
      <dgm:spPr/>
      <dgm:t>
        <a:bodyPr/>
        <a:lstStyle/>
        <a:p>
          <a:endParaRPr lang="fr-FR"/>
        </a:p>
      </dgm:t>
    </dgm:pt>
    <dgm:pt modelId="{3A30BEAC-9368-45C7-8060-C14CECFB7495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ysClr val="windowText" lastClr="000000"/>
              </a:solidFill>
            </a:rPr>
            <a:t>Diagnostic flash</a:t>
          </a:r>
          <a:endParaRPr lang="fr-FR" sz="1800" b="0" dirty="0">
            <a:solidFill>
              <a:sysClr val="windowText" lastClr="000000"/>
            </a:solidFill>
          </a:endParaRPr>
        </a:p>
      </dgm:t>
    </dgm:pt>
    <dgm:pt modelId="{34B9B8C6-490B-484B-A1BA-C91BF4E08D95}" type="parTrans" cxnId="{B437C977-2F3D-4708-ACC0-84BEB7E1A9AB}">
      <dgm:prSet/>
      <dgm:spPr/>
      <dgm:t>
        <a:bodyPr/>
        <a:lstStyle/>
        <a:p>
          <a:endParaRPr lang="fr-FR"/>
        </a:p>
      </dgm:t>
    </dgm:pt>
    <dgm:pt modelId="{9A5F0428-8941-4F50-AA29-04B08574FB5D}" type="sibTrans" cxnId="{B437C977-2F3D-4708-ACC0-84BEB7E1A9AB}">
      <dgm:prSet/>
      <dgm:spPr/>
      <dgm:t>
        <a:bodyPr/>
        <a:lstStyle/>
        <a:p>
          <a:endParaRPr lang="fr-FR"/>
        </a:p>
      </dgm:t>
    </dgm:pt>
    <dgm:pt modelId="{2AC73A80-41E5-4C8A-8B8D-9F730E03493C}" type="pres">
      <dgm:prSet presAssocID="{70F63C88-7839-41D2-A0F6-C38D3AB897ED}" presName="Name0" presStyleCnt="0">
        <dgm:presLayoutVars>
          <dgm:dir/>
          <dgm:animLvl val="lvl"/>
          <dgm:resizeHandles val="exact"/>
        </dgm:presLayoutVars>
      </dgm:prSet>
      <dgm:spPr/>
    </dgm:pt>
    <dgm:pt modelId="{A75D5841-C8B4-4B45-BC1A-74D6726A240C}" type="pres">
      <dgm:prSet presAssocID="{941659BF-58C2-4E4A-800E-8FA5F8B3DAB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FE5DB-7A78-4917-A068-5E121C6E423E}" type="pres">
      <dgm:prSet presAssocID="{3860EA50-77DC-4693-A523-744ED0FCEEDB}" presName="parTxOnlySpace" presStyleCnt="0"/>
      <dgm:spPr/>
    </dgm:pt>
    <dgm:pt modelId="{8CF71A12-0934-482B-A7A1-AED6794F4848}" type="pres">
      <dgm:prSet presAssocID="{C9AE8CDD-785D-4524-8DF0-41676D7AA2B3}" presName="parTxOnly" presStyleLbl="node1" presStyleIdx="1" presStyleCnt="5" custScaleX="112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76DD-6F7A-4DAF-AAE3-51EB08B084E4}" type="pres">
      <dgm:prSet presAssocID="{D572F49C-1AB6-4393-B8A3-EAEC87E21D18}" presName="parTxOnlySpace" presStyleCnt="0"/>
      <dgm:spPr/>
    </dgm:pt>
    <dgm:pt modelId="{1B925FC4-4F94-4849-9CA9-05CF02C5CBA8}" type="pres">
      <dgm:prSet presAssocID="{898E3714-B4DF-4ACF-B486-63897D15C45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09B73D-32AF-461D-8753-EC1630721402}" type="pres">
      <dgm:prSet presAssocID="{88B19185-0AA3-41EF-A275-1C1F2E65B034}" presName="parTxOnlySpace" presStyleCnt="0"/>
      <dgm:spPr/>
    </dgm:pt>
    <dgm:pt modelId="{92C50834-78EE-44DB-BDAF-F87736597683}" type="pres">
      <dgm:prSet presAssocID="{3A30BEAC-9368-45C7-8060-C14CECFB749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4D9D16-0F9D-4399-BC7F-B7522270EF07}" type="pres">
      <dgm:prSet presAssocID="{9A5F0428-8941-4F50-AA29-04B08574FB5D}" presName="parTxOnlySpace" presStyleCnt="0"/>
      <dgm:spPr/>
    </dgm:pt>
    <dgm:pt modelId="{FF9BC71A-3989-4EE6-8B4E-CC1FE6B6B3FF}" type="pres">
      <dgm:prSet presAssocID="{738A9452-0F8B-47D8-9D99-96FE22374CD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37C977-2F3D-4708-ACC0-84BEB7E1A9AB}" srcId="{70F63C88-7839-41D2-A0F6-C38D3AB897ED}" destId="{3A30BEAC-9368-45C7-8060-C14CECFB7495}" srcOrd="3" destOrd="0" parTransId="{34B9B8C6-490B-484B-A1BA-C91BF4E08D95}" sibTransId="{9A5F0428-8941-4F50-AA29-04B08574FB5D}"/>
    <dgm:cxn modelId="{14783DEA-A6D6-4C4C-BBA7-B4E0F89A58C7}" srcId="{70F63C88-7839-41D2-A0F6-C38D3AB897ED}" destId="{898E3714-B4DF-4ACF-B486-63897D15C453}" srcOrd="2" destOrd="0" parTransId="{1516CFA5-58B6-4230-98E0-9476C58330CE}" sibTransId="{88B19185-0AA3-41EF-A275-1C1F2E65B034}"/>
    <dgm:cxn modelId="{BF2C07A4-4FA1-4D91-929E-A241F3D1AE2D}" type="presOf" srcId="{941659BF-58C2-4E4A-800E-8FA5F8B3DABB}" destId="{A75D5841-C8B4-4B45-BC1A-74D6726A240C}" srcOrd="0" destOrd="0" presId="urn:microsoft.com/office/officeart/2005/8/layout/chevron1"/>
    <dgm:cxn modelId="{94EF05A7-ECA7-4ECD-9D1F-02DD16BD91BB}" type="presOf" srcId="{70F63C88-7839-41D2-A0F6-C38D3AB897ED}" destId="{2AC73A80-41E5-4C8A-8B8D-9F730E03493C}" srcOrd="0" destOrd="0" presId="urn:microsoft.com/office/officeart/2005/8/layout/chevron1"/>
    <dgm:cxn modelId="{0799EF17-F46B-464B-BC9B-4DBBA4588E76}" srcId="{70F63C88-7839-41D2-A0F6-C38D3AB897ED}" destId="{C9AE8CDD-785D-4524-8DF0-41676D7AA2B3}" srcOrd="1" destOrd="0" parTransId="{B4D7CDB2-2F4A-47B9-9DE4-14150E44DBAF}" sibTransId="{D572F49C-1AB6-4393-B8A3-EAEC87E21D18}"/>
    <dgm:cxn modelId="{790C3206-9791-4EBC-9A03-22FBFCBFCCC7}" type="presOf" srcId="{C9AE8CDD-785D-4524-8DF0-41676D7AA2B3}" destId="{8CF71A12-0934-482B-A7A1-AED6794F4848}" srcOrd="0" destOrd="0" presId="urn:microsoft.com/office/officeart/2005/8/layout/chevron1"/>
    <dgm:cxn modelId="{B56A6A08-C94D-4D42-9D6A-FD9CC8CFA177}" type="presOf" srcId="{898E3714-B4DF-4ACF-B486-63897D15C453}" destId="{1B925FC4-4F94-4849-9CA9-05CF02C5CBA8}" srcOrd="0" destOrd="0" presId="urn:microsoft.com/office/officeart/2005/8/layout/chevron1"/>
    <dgm:cxn modelId="{D5452490-B190-41A8-B734-C0E3BDF426AE}" srcId="{70F63C88-7839-41D2-A0F6-C38D3AB897ED}" destId="{941659BF-58C2-4E4A-800E-8FA5F8B3DABB}" srcOrd="0" destOrd="0" parTransId="{6A50B931-0D65-4E1F-B73F-2B08F0C75E60}" sibTransId="{3860EA50-77DC-4693-A523-744ED0FCEEDB}"/>
    <dgm:cxn modelId="{98E20F42-4C8B-4A0F-B89B-34B94BCF9FE8}" type="presOf" srcId="{3A30BEAC-9368-45C7-8060-C14CECFB7495}" destId="{92C50834-78EE-44DB-BDAF-F87736597683}" srcOrd="0" destOrd="0" presId="urn:microsoft.com/office/officeart/2005/8/layout/chevron1"/>
    <dgm:cxn modelId="{75436885-846E-4E2F-BCB0-1E91A8BDB362}" type="presOf" srcId="{738A9452-0F8B-47D8-9D99-96FE22374CDA}" destId="{FF9BC71A-3989-4EE6-8B4E-CC1FE6B6B3FF}" srcOrd="0" destOrd="0" presId="urn:microsoft.com/office/officeart/2005/8/layout/chevron1"/>
    <dgm:cxn modelId="{308E7454-C72B-4CF1-AA6C-5FBF7F8311DD}" srcId="{70F63C88-7839-41D2-A0F6-C38D3AB897ED}" destId="{738A9452-0F8B-47D8-9D99-96FE22374CDA}" srcOrd="4" destOrd="0" parTransId="{7F80FB72-6B1A-4A14-8430-46157AD7B4F6}" sibTransId="{93E6313B-0734-454E-BD47-281E5B03E750}"/>
    <dgm:cxn modelId="{CB0DD2D6-B15D-46F8-B2C6-D28B6750C168}" type="presParOf" srcId="{2AC73A80-41E5-4C8A-8B8D-9F730E03493C}" destId="{A75D5841-C8B4-4B45-BC1A-74D6726A240C}" srcOrd="0" destOrd="0" presId="urn:microsoft.com/office/officeart/2005/8/layout/chevron1"/>
    <dgm:cxn modelId="{F236D65C-B544-4951-AD6F-24D6A4A1870C}" type="presParOf" srcId="{2AC73A80-41E5-4C8A-8B8D-9F730E03493C}" destId="{093FE5DB-7A78-4917-A068-5E121C6E423E}" srcOrd="1" destOrd="0" presId="urn:microsoft.com/office/officeart/2005/8/layout/chevron1"/>
    <dgm:cxn modelId="{B43E5416-0472-4EFB-92D6-3BD4BA523F90}" type="presParOf" srcId="{2AC73A80-41E5-4C8A-8B8D-9F730E03493C}" destId="{8CF71A12-0934-482B-A7A1-AED6794F4848}" srcOrd="2" destOrd="0" presId="urn:microsoft.com/office/officeart/2005/8/layout/chevron1"/>
    <dgm:cxn modelId="{06B3394C-C63E-4A76-8DBF-3881195BA5BC}" type="presParOf" srcId="{2AC73A80-41E5-4C8A-8B8D-9F730E03493C}" destId="{C3B676DD-6F7A-4DAF-AAE3-51EB08B084E4}" srcOrd="3" destOrd="0" presId="urn:microsoft.com/office/officeart/2005/8/layout/chevron1"/>
    <dgm:cxn modelId="{F3A3AC81-D734-417F-910D-68321CE66F96}" type="presParOf" srcId="{2AC73A80-41E5-4C8A-8B8D-9F730E03493C}" destId="{1B925FC4-4F94-4849-9CA9-05CF02C5CBA8}" srcOrd="4" destOrd="0" presId="urn:microsoft.com/office/officeart/2005/8/layout/chevron1"/>
    <dgm:cxn modelId="{CE4E95CA-7F54-43BF-80BC-8EF485A5386E}" type="presParOf" srcId="{2AC73A80-41E5-4C8A-8B8D-9F730E03493C}" destId="{C409B73D-32AF-461D-8753-EC1630721402}" srcOrd="5" destOrd="0" presId="urn:microsoft.com/office/officeart/2005/8/layout/chevron1"/>
    <dgm:cxn modelId="{93C17C56-367B-476B-BAC7-CFC060842E7B}" type="presParOf" srcId="{2AC73A80-41E5-4C8A-8B8D-9F730E03493C}" destId="{92C50834-78EE-44DB-BDAF-F87736597683}" srcOrd="6" destOrd="0" presId="urn:microsoft.com/office/officeart/2005/8/layout/chevron1"/>
    <dgm:cxn modelId="{B8E44958-801B-4169-A463-F4F756BA9DE4}" type="presParOf" srcId="{2AC73A80-41E5-4C8A-8B8D-9F730E03493C}" destId="{C74D9D16-0F9D-4399-BC7F-B7522270EF07}" srcOrd="7" destOrd="0" presId="urn:microsoft.com/office/officeart/2005/8/layout/chevron1"/>
    <dgm:cxn modelId="{E0709675-C4BF-43D2-9E57-2BCE6910B5D7}" type="presParOf" srcId="{2AC73A80-41E5-4C8A-8B8D-9F730E03493C}" destId="{FF9BC71A-3989-4EE6-8B4E-CC1FE6B6B3F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F63C88-7839-41D2-A0F6-C38D3AB897ED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C9AE8CDD-785D-4524-8DF0-41676D7AA2B3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/>
            <a:t>Plan d’accompagnement</a:t>
          </a:r>
          <a:endParaRPr lang="fr-FR" sz="1800" b="0" dirty="0">
            <a:solidFill>
              <a:schemeClr val="tx1"/>
            </a:solidFill>
          </a:endParaRPr>
        </a:p>
      </dgm:t>
    </dgm:pt>
    <dgm:pt modelId="{B4D7CDB2-2F4A-47B9-9DE4-14150E44DBAF}" type="parTrans" cxnId="{0799EF17-F46B-464B-BC9B-4DBBA4588E76}">
      <dgm:prSet/>
      <dgm:spPr/>
      <dgm:t>
        <a:bodyPr/>
        <a:lstStyle/>
        <a:p>
          <a:endParaRPr lang="fr-FR" sz="1800"/>
        </a:p>
      </dgm:t>
    </dgm:pt>
    <dgm:pt modelId="{D572F49C-1AB6-4393-B8A3-EAEC87E21D18}" type="sibTrans" cxnId="{0799EF17-F46B-464B-BC9B-4DBBA4588E76}">
      <dgm:prSet/>
      <dgm:spPr/>
      <dgm:t>
        <a:bodyPr/>
        <a:lstStyle/>
        <a:p>
          <a:endParaRPr lang="fr-FR" sz="1800"/>
        </a:p>
      </dgm:t>
    </dgm:pt>
    <dgm:pt modelId="{738A9452-0F8B-47D8-9D99-96FE22374CDA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Entretien patient</a:t>
          </a:r>
          <a:endParaRPr lang="fr-FR" sz="1800" b="1" dirty="0">
            <a:solidFill>
              <a:schemeClr val="bg1"/>
            </a:solidFill>
          </a:endParaRPr>
        </a:p>
      </dgm:t>
    </dgm:pt>
    <dgm:pt modelId="{7F80FB72-6B1A-4A14-8430-46157AD7B4F6}" type="parTrans" cxnId="{308E7454-C72B-4CF1-AA6C-5FBF7F8311DD}">
      <dgm:prSet/>
      <dgm:spPr/>
      <dgm:t>
        <a:bodyPr/>
        <a:lstStyle/>
        <a:p>
          <a:endParaRPr lang="fr-FR" sz="1800"/>
        </a:p>
      </dgm:t>
    </dgm:pt>
    <dgm:pt modelId="{93E6313B-0734-454E-BD47-281E5B03E750}" type="sibTrans" cxnId="{308E7454-C72B-4CF1-AA6C-5FBF7F8311DD}">
      <dgm:prSet/>
      <dgm:spPr/>
      <dgm:t>
        <a:bodyPr/>
        <a:lstStyle/>
        <a:p>
          <a:endParaRPr lang="fr-FR" sz="1800"/>
        </a:p>
      </dgm:t>
    </dgm:pt>
    <dgm:pt modelId="{410082BA-714A-4DD4-88B7-0950E474A9AF}">
      <dgm:prSet phldrT="[Texte]" custT="1"/>
      <dgm:spPr/>
      <dgm:t>
        <a:bodyPr/>
        <a:lstStyle/>
        <a:p>
          <a:r>
            <a:rPr lang="fr-FR" sz="1800" dirty="0" smtClean="0"/>
            <a:t>Analyse macroscopique des risques</a:t>
          </a:r>
          <a:endParaRPr lang="fr-FR" sz="1800" dirty="0"/>
        </a:p>
      </dgm:t>
    </dgm:pt>
    <dgm:pt modelId="{43E829A3-84B6-4318-B043-045E787FD477}" type="parTrans" cxnId="{07DBABE9-BCAE-4F39-A517-3FE47239EF06}">
      <dgm:prSet/>
      <dgm:spPr/>
      <dgm:t>
        <a:bodyPr/>
        <a:lstStyle/>
        <a:p>
          <a:endParaRPr lang="fr-FR"/>
        </a:p>
      </dgm:t>
    </dgm:pt>
    <dgm:pt modelId="{653C90FB-E05B-4E3F-A793-9A34BA47B32C}" type="sibTrans" cxnId="{07DBABE9-BCAE-4F39-A517-3FE47239EF06}">
      <dgm:prSet/>
      <dgm:spPr/>
      <dgm:t>
        <a:bodyPr/>
        <a:lstStyle/>
        <a:p>
          <a:endParaRPr lang="fr-FR"/>
        </a:p>
      </dgm:t>
    </dgm:pt>
    <dgm:pt modelId="{941659BF-58C2-4E4A-800E-8FA5F8B3DABB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Rappel</a:t>
          </a:r>
        </a:p>
      </dgm:t>
    </dgm:pt>
    <dgm:pt modelId="{3860EA50-77DC-4693-A523-744ED0FCEEDB}" type="sibTrans" cxnId="{D5452490-B190-41A8-B734-C0E3BDF426AE}">
      <dgm:prSet/>
      <dgm:spPr/>
      <dgm:t>
        <a:bodyPr/>
        <a:lstStyle/>
        <a:p>
          <a:endParaRPr lang="fr-FR" sz="1800"/>
        </a:p>
      </dgm:t>
    </dgm:pt>
    <dgm:pt modelId="{6A50B931-0D65-4E1F-B73F-2B08F0C75E60}" type="parTrans" cxnId="{D5452490-B190-41A8-B734-C0E3BDF426AE}">
      <dgm:prSet/>
      <dgm:spPr/>
      <dgm:t>
        <a:bodyPr/>
        <a:lstStyle/>
        <a:p>
          <a:endParaRPr lang="fr-FR" sz="1800"/>
        </a:p>
      </dgm:t>
    </dgm:pt>
    <dgm:pt modelId="{4959857B-90DE-45BA-94BD-6C3CAA22CBD2}">
      <dgm:prSet custT="1"/>
      <dgm:spPr/>
      <dgm:t>
        <a:bodyPr/>
        <a:lstStyle/>
        <a:p>
          <a:r>
            <a:rPr lang="fr-FR" sz="1800" dirty="0" smtClean="0"/>
            <a:t>Diagnostic flash</a:t>
          </a:r>
          <a:endParaRPr lang="fr-FR" sz="1800" dirty="0"/>
        </a:p>
      </dgm:t>
    </dgm:pt>
    <dgm:pt modelId="{4E3D7724-494B-4E36-B5AB-4BA75EF7724B}" type="parTrans" cxnId="{0DA0AD4D-D917-4AED-8E53-679EA2630B7F}">
      <dgm:prSet/>
      <dgm:spPr/>
    </dgm:pt>
    <dgm:pt modelId="{6712EFA8-8ED6-4BF3-8B02-79766A5F649E}" type="sibTrans" cxnId="{0DA0AD4D-D917-4AED-8E53-679EA2630B7F}">
      <dgm:prSet/>
      <dgm:spPr/>
    </dgm:pt>
    <dgm:pt modelId="{2AC73A80-41E5-4C8A-8B8D-9F730E03493C}" type="pres">
      <dgm:prSet presAssocID="{70F63C88-7839-41D2-A0F6-C38D3AB897ED}" presName="Name0" presStyleCnt="0">
        <dgm:presLayoutVars>
          <dgm:dir/>
          <dgm:animLvl val="lvl"/>
          <dgm:resizeHandles val="exact"/>
        </dgm:presLayoutVars>
      </dgm:prSet>
      <dgm:spPr/>
    </dgm:pt>
    <dgm:pt modelId="{A75D5841-C8B4-4B45-BC1A-74D6726A240C}" type="pres">
      <dgm:prSet presAssocID="{941659BF-58C2-4E4A-800E-8FA5F8B3DAB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FE5DB-7A78-4917-A068-5E121C6E423E}" type="pres">
      <dgm:prSet presAssocID="{3860EA50-77DC-4693-A523-744ED0FCEEDB}" presName="parTxOnlySpace" presStyleCnt="0"/>
      <dgm:spPr/>
    </dgm:pt>
    <dgm:pt modelId="{8CF71A12-0934-482B-A7A1-AED6794F4848}" type="pres">
      <dgm:prSet presAssocID="{C9AE8CDD-785D-4524-8DF0-41676D7AA2B3}" presName="parTxOnly" presStyleLbl="node1" presStyleIdx="1" presStyleCnt="5" custScaleX="108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76DD-6F7A-4DAF-AAE3-51EB08B084E4}" type="pres">
      <dgm:prSet presAssocID="{D572F49C-1AB6-4393-B8A3-EAEC87E21D18}" presName="parTxOnlySpace" presStyleCnt="0"/>
      <dgm:spPr/>
    </dgm:pt>
    <dgm:pt modelId="{FF9BC71A-3989-4EE6-8B4E-CC1FE6B6B3FF}" type="pres">
      <dgm:prSet presAssocID="{738A9452-0F8B-47D8-9D99-96FE22374CD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7A0063-6599-4F0A-99CD-F79CA8E6CB30}" type="pres">
      <dgm:prSet presAssocID="{93E6313B-0734-454E-BD47-281E5B03E750}" presName="parTxOnlySpace" presStyleCnt="0"/>
      <dgm:spPr/>
    </dgm:pt>
    <dgm:pt modelId="{24873807-DBB0-4F8B-8BD8-1894A81D1A12}" type="pres">
      <dgm:prSet presAssocID="{4959857B-90DE-45BA-94BD-6C3CAA22CBD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889701-6D9D-4286-895F-39C45D76E17B}" type="pres">
      <dgm:prSet presAssocID="{6712EFA8-8ED6-4BF3-8B02-79766A5F649E}" presName="parTxOnlySpace" presStyleCnt="0"/>
      <dgm:spPr/>
    </dgm:pt>
    <dgm:pt modelId="{3DED39F8-570E-4145-8483-F993960F5B49}" type="pres">
      <dgm:prSet presAssocID="{410082BA-714A-4DD4-88B7-0950E474A9A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61D446-3E3C-4D0B-B774-9FDAFE990F57}" type="presOf" srcId="{410082BA-714A-4DD4-88B7-0950E474A9AF}" destId="{3DED39F8-570E-4145-8483-F993960F5B49}" srcOrd="0" destOrd="0" presId="urn:microsoft.com/office/officeart/2005/8/layout/chevron1"/>
    <dgm:cxn modelId="{501E9758-A669-4F3C-B8CC-740EE397A058}" type="presOf" srcId="{C9AE8CDD-785D-4524-8DF0-41676D7AA2B3}" destId="{8CF71A12-0934-482B-A7A1-AED6794F4848}" srcOrd="0" destOrd="0" presId="urn:microsoft.com/office/officeart/2005/8/layout/chevron1"/>
    <dgm:cxn modelId="{ABB3518D-FB96-426E-90BA-271BC5FABFAE}" type="presOf" srcId="{4959857B-90DE-45BA-94BD-6C3CAA22CBD2}" destId="{24873807-DBB0-4F8B-8BD8-1894A81D1A12}" srcOrd="0" destOrd="0" presId="urn:microsoft.com/office/officeart/2005/8/layout/chevron1"/>
    <dgm:cxn modelId="{AABA1F71-88A0-40BF-807B-A2265E2D5228}" type="presOf" srcId="{941659BF-58C2-4E4A-800E-8FA5F8B3DABB}" destId="{A75D5841-C8B4-4B45-BC1A-74D6726A240C}" srcOrd="0" destOrd="0" presId="urn:microsoft.com/office/officeart/2005/8/layout/chevron1"/>
    <dgm:cxn modelId="{D5452490-B190-41A8-B734-C0E3BDF426AE}" srcId="{70F63C88-7839-41D2-A0F6-C38D3AB897ED}" destId="{941659BF-58C2-4E4A-800E-8FA5F8B3DABB}" srcOrd="0" destOrd="0" parTransId="{6A50B931-0D65-4E1F-B73F-2B08F0C75E60}" sibTransId="{3860EA50-77DC-4693-A523-744ED0FCEEDB}"/>
    <dgm:cxn modelId="{07DBABE9-BCAE-4F39-A517-3FE47239EF06}" srcId="{70F63C88-7839-41D2-A0F6-C38D3AB897ED}" destId="{410082BA-714A-4DD4-88B7-0950E474A9AF}" srcOrd="4" destOrd="0" parTransId="{43E829A3-84B6-4318-B043-045E787FD477}" sibTransId="{653C90FB-E05B-4E3F-A793-9A34BA47B32C}"/>
    <dgm:cxn modelId="{E1F0B76B-62AF-49A3-BD51-A3E3E640F3A8}" type="presOf" srcId="{70F63C88-7839-41D2-A0F6-C38D3AB897ED}" destId="{2AC73A80-41E5-4C8A-8B8D-9F730E03493C}" srcOrd="0" destOrd="0" presId="urn:microsoft.com/office/officeart/2005/8/layout/chevron1"/>
    <dgm:cxn modelId="{0799EF17-F46B-464B-BC9B-4DBBA4588E76}" srcId="{70F63C88-7839-41D2-A0F6-C38D3AB897ED}" destId="{C9AE8CDD-785D-4524-8DF0-41676D7AA2B3}" srcOrd="1" destOrd="0" parTransId="{B4D7CDB2-2F4A-47B9-9DE4-14150E44DBAF}" sibTransId="{D572F49C-1AB6-4393-B8A3-EAEC87E21D18}"/>
    <dgm:cxn modelId="{308E7454-C72B-4CF1-AA6C-5FBF7F8311DD}" srcId="{70F63C88-7839-41D2-A0F6-C38D3AB897ED}" destId="{738A9452-0F8B-47D8-9D99-96FE22374CDA}" srcOrd="2" destOrd="0" parTransId="{7F80FB72-6B1A-4A14-8430-46157AD7B4F6}" sibTransId="{93E6313B-0734-454E-BD47-281E5B03E750}"/>
    <dgm:cxn modelId="{CCFFB1BB-A5C5-4D9C-B0D3-E74593EDD2A6}" type="presOf" srcId="{738A9452-0F8B-47D8-9D99-96FE22374CDA}" destId="{FF9BC71A-3989-4EE6-8B4E-CC1FE6B6B3FF}" srcOrd="0" destOrd="0" presId="urn:microsoft.com/office/officeart/2005/8/layout/chevron1"/>
    <dgm:cxn modelId="{0DA0AD4D-D917-4AED-8E53-679EA2630B7F}" srcId="{70F63C88-7839-41D2-A0F6-C38D3AB897ED}" destId="{4959857B-90DE-45BA-94BD-6C3CAA22CBD2}" srcOrd="3" destOrd="0" parTransId="{4E3D7724-494B-4E36-B5AB-4BA75EF7724B}" sibTransId="{6712EFA8-8ED6-4BF3-8B02-79766A5F649E}"/>
    <dgm:cxn modelId="{9336AE33-7112-4012-AE85-BD5F45D68572}" type="presParOf" srcId="{2AC73A80-41E5-4C8A-8B8D-9F730E03493C}" destId="{A75D5841-C8B4-4B45-BC1A-74D6726A240C}" srcOrd="0" destOrd="0" presId="urn:microsoft.com/office/officeart/2005/8/layout/chevron1"/>
    <dgm:cxn modelId="{2A0D0786-845E-41ED-9D6A-FFF3BD40FA38}" type="presParOf" srcId="{2AC73A80-41E5-4C8A-8B8D-9F730E03493C}" destId="{093FE5DB-7A78-4917-A068-5E121C6E423E}" srcOrd="1" destOrd="0" presId="urn:microsoft.com/office/officeart/2005/8/layout/chevron1"/>
    <dgm:cxn modelId="{C993B7C6-F428-4287-8301-F954C0C60742}" type="presParOf" srcId="{2AC73A80-41E5-4C8A-8B8D-9F730E03493C}" destId="{8CF71A12-0934-482B-A7A1-AED6794F4848}" srcOrd="2" destOrd="0" presId="urn:microsoft.com/office/officeart/2005/8/layout/chevron1"/>
    <dgm:cxn modelId="{1AA57FBB-EB5E-4AC9-B5AE-D55A58FBB4EC}" type="presParOf" srcId="{2AC73A80-41E5-4C8A-8B8D-9F730E03493C}" destId="{C3B676DD-6F7A-4DAF-AAE3-51EB08B084E4}" srcOrd="3" destOrd="0" presId="urn:microsoft.com/office/officeart/2005/8/layout/chevron1"/>
    <dgm:cxn modelId="{2524E1CD-B434-4D5D-B449-000C93C67629}" type="presParOf" srcId="{2AC73A80-41E5-4C8A-8B8D-9F730E03493C}" destId="{FF9BC71A-3989-4EE6-8B4E-CC1FE6B6B3FF}" srcOrd="4" destOrd="0" presId="urn:microsoft.com/office/officeart/2005/8/layout/chevron1"/>
    <dgm:cxn modelId="{ECE36198-01C0-45A5-BEF9-1F90785310BF}" type="presParOf" srcId="{2AC73A80-41E5-4C8A-8B8D-9F730E03493C}" destId="{C57A0063-6599-4F0A-99CD-F79CA8E6CB30}" srcOrd="5" destOrd="0" presId="urn:microsoft.com/office/officeart/2005/8/layout/chevron1"/>
    <dgm:cxn modelId="{8C203939-669B-40E2-986D-422BF2546FE6}" type="presParOf" srcId="{2AC73A80-41E5-4C8A-8B8D-9F730E03493C}" destId="{24873807-DBB0-4F8B-8BD8-1894A81D1A12}" srcOrd="6" destOrd="0" presId="urn:microsoft.com/office/officeart/2005/8/layout/chevron1"/>
    <dgm:cxn modelId="{4B2EBDD9-C2A9-491B-B181-AECE2AD0C342}" type="presParOf" srcId="{2AC73A80-41E5-4C8A-8B8D-9F730E03493C}" destId="{CD889701-6D9D-4286-895F-39C45D76E17B}" srcOrd="7" destOrd="0" presId="urn:microsoft.com/office/officeart/2005/8/layout/chevron1"/>
    <dgm:cxn modelId="{4A3C4B3A-1FF3-4285-AB4A-7FC5C46E5C2F}" type="presParOf" srcId="{2AC73A80-41E5-4C8A-8B8D-9F730E03493C}" destId="{3DED39F8-570E-4145-8483-F993960F5B4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F63C88-7839-41D2-A0F6-C38D3AB897ED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941659BF-58C2-4E4A-800E-8FA5F8B3DABB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Rappel</a:t>
          </a:r>
          <a:endParaRPr lang="fr-FR" sz="1800" b="0" dirty="0">
            <a:solidFill>
              <a:schemeClr val="tx1"/>
            </a:solidFill>
          </a:endParaRPr>
        </a:p>
      </dgm:t>
    </dgm:pt>
    <dgm:pt modelId="{6A50B931-0D65-4E1F-B73F-2B08F0C75E60}" type="parTrans" cxnId="{D5452490-B190-41A8-B734-C0E3BDF426AE}">
      <dgm:prSet/>
      <dgm:spPr/>
      <dgm:t>
        <a:bodyPr/>
        <a:lstStyle/>
        <a:p>
          <a:endParaRPr lang="fr-FR" sz="1800"/>
        </a:p>
      </dgm:t>
    </dgm:pt>
    <dgm:pt modelId="{3860EA50-77DC-4693-A523-744ED0FCEEDB}" type="sibTrans" cxnId="{D5452490-B190-41A8-B734-C0E3BDF426AE}">
      <dgm:prSet/>
      <dgm:spPr/>
      <dgm:t>
        <a:bodyPr/>
        <a:lstStyle/>
        <a:p>
          <a:endParaRPr lang="fr-FR" sz="1800"/>
        </a:p>
      </dgm:t>
    </dgm:pt>
    <dgm:pt modelId="{C9AE8CDD-785D-4524-8DF0-41676D7AA2B3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/>
            <a:t>Plan d’accompagnement</a:t>
          </a:r>
          <a:endParaRPr lang="fr-FR" sz="1800" b="0" dirty="0">
            <a:solidFill>
              <a:schemeClr val="tx1"/>
            </a:solidFill>
          </a:endParaRPr>
        </a:p>
      </dgm:t>
    </dgm:pt>
    <dgm:pt modelId="{B4D7CDB2-2F4A-47B9-9DE4-14150E44DBAF}" type="parTrans" cxnId="{0799EF17-F46B-464B-BC9B-4DBBA4588E76}">
      <dgm:prSet/>
      <dgm:spPr/>
      <dgm:t>
        <a:bodyPr/>
        <a:lstStyle/>
        <a:p>
          <a:endParaRPr lang="fr-FR" sz="1800"/>
        </a:p>
      </dgm:t>
    </dgm:pt>
    <dgm:pt modelId="{D572F49C-1AB6-4393-B8A3-EAEC87E21D18}" type="sibTrans" cxnId="{0799EF17-F46B-464B-BC9B-4DBBA4588E76}">
      <dgm:prSet/>
      <dgm:spPr/>
      <dgm:t>
        <a:bodyPr/>
        <a:lstStyle/>
        <a:p>
          <a:endParaRPr lang="fr-FR" sz="1800"/>
        </a:p>
      </dgm:t>
    </dgm:pt>
    <dgm:pt modelId="{738A9452-0F8B-47D8-9D99-96FE22374CDA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Diagnostic flash</a:t>
          </a:r>
          <a:endParaRPr lang="fr-FR" sz="1800" b="1" dirty="0">
            <a:solidFill>
              <a:schemeClr val="bg1"/>
            </a:solidFill>
          </a:endParaRPr>
        </a:p>
      </dgm:t>
    </dgm:pt>
    <dgm:pt modelId="{7F80FB72-6B1A-4A14-8430-46157AD7B4F6}" type="parTrans" cxnId="{308E7454-C72B-4CF1-AA6C-5FBF7F8311DD}">
      <dgm:prSet/>
      <dgm:spPr/>
      <dgm:t>
        <a:bodyPr/>
        <a:lstStyle/>
        <a:p>
          <a:endParaRPr lang="fr-FR" sz="1800"/>
        </a:p>
      </dgm:t>
    </dgm:pt>
    <dgm:pt modelId="{93E6313B-0734-454E-BD47-281E5B03E750}" type="sibTrans" cxnId="{308E7454-C72B-4CF1-AA6C-5FBF7F8311DD}">
      <dgm:prSet/>
      <dgm:spPr/>
      <dgm:t>
        <a:bodyPr/>
        <a:lstStyle/>
        <a:p>
          <a:endParaRPr lang="fr-FR" sz="1800"/>
        </a:p>
      </dgm:t>
    </dgm:pt>
    <dgm:pt modelId="{D1DF114D-1C11-49FB-8DD9-789620F87FE6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Analyse macroscopique des risques</a:t>
          </a:r>
          <a:endParaRPr lang="fr-FR" sz="1800" b="0" dirty="0">
            <a:solidFill>
              <a:schemeClr val="tx1"/>
            </a:solidFill>
          </a:endParaRPr>
        </a:p>
      </dgm:t>
    </dgm:pt>
    <dgm:pt modelId="{A1F4B8C1-D9AF-44FC-AD18-59E0C00293FA}" type="parTrans" cxnId="{5CC14B9D-8938-4F1A-B266-CF8B1857DFBD}">
      <dgm:prSet/>
      <dgm:spPr/>
      <dgm:t>
        <a:bodyPr/>
        <a:lstStyle/>
        <a:p>
          <a:endParaRPr lang="fr-FR"/>
        </a:p>
      </dgm:t>
    </dgm:pt>
    <dgm:pt modelId="{23A516BA-467B-454D-BE53-29FC1C97DE85}" type="sibTrans" cxnId="{5CC14B9D-8938-4F1A-B266-CF8B1857DFBD}">
      <dgm:prSet/>
      <dgm:spPr/>
      <dgm:t>
        <a:bodyPr/>
        <a:lstStyle/>
        <a:p>
          <a:endParaRPr lang="fr-FR"/>
        </a:p>
      </dgm:t>
    </dgm:pt>
    <dgm:pt modelId="{C801E939-2BE8-4421-8B38-108EB8FAC7A0}">
      <dgm:prSet custT="1"/>
      <dgm:spPr/>
      <dgm:t>
        <a:bodyPr/>
        <a:lstStyle/>
        <a:p>
          <a:r>
            <a:rPr lang="fr-FR" sz="1800" dirty="0" smtClean="0"/>
            <a:t>Entretien patient</a:t>
          </a:r>
          <a:endParaRPr lang="fr-FR" sz="1800" dirty="0"/>
        </a:p>
      </dgm:t>
    </dgm:pt>
    <dgm:pt modelId="{382BB0A7-0BC0-432D-86A2-A586700C0B14}" type="parTrans" cxnId="{AFBB7563-1435-478C-A8C4-81F5BDFECC94}">
      <dgm:prSet/>
      <dgm:spPr/>
      <dgm:t>
        <a:bodyPr/>
        <a:lstStyle/>
        <a:p>
          <a:endParaRPr lang="fr-FR"/>
        </a:p>
      </dgm:t>
    </dgm:pt>
    <dgm:pt modelId="{65A04610-B11F-4E7E-AD4B-8ADC69F506FA}" type="sibTrans" cxnId="{AFBB7563-1435-478C-A8C4-81F5BDFECC94}">
      <dgm:prSet/>
      <dgm:spPr/>
      <dgm:t>
        <a:bodyPr/>
        <a:lstStyle/>
        <a:p>
          <a:endParaRPr lang="fr-FR"/>
        </a:p>
      </dgm:t>
    </dgm:pt>
    <dgm:pt modelId="{2AC73A80-41E5-4C8A-8B8D-9F730E03493C}" type="pres">
      <dgm:prSet presAssocID="{70F63C88-7839-41D2-A0F6-C38D3AB897ED}" presName="Name0" presStyleCnt="0">
        <dgm:presLayoutVars>
          <dgm:dir/>
          <dgm:animLvl val="lvl"/>
          <dgm:resizeHandles val="exact"/>
        </dgm:presLayoutVars>
      </dgm:prSet>
      <dgm:spPr/>
    </dgm:pt>
    <dgm:pt modelId="{A75D5841-C8B4-4B45-BC1A-74D6726A240C}" type="pres">
      <dgm:prSet presAssocID="{941659BF-58C2-4E4A-800E-8FA5F8B3DAB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FE5DB-7A78-4917-A068-5E121C6E423E}" type="pres">
      <dgm:prSet presAssocID="{3860EA50-77DC-4693-A523-744ED0FCEEDB}" presName="parTxOnlySpace" presStyleCnt="0"/>
      <dgm:spPr/>
    </dgm:pt>
    <dgm:pt modelId="{8CF71A12-0934-482B-A7A1-AED6794F4848}" type="pres">
      <dgm:prSet presAssocID="{C9AE8CDD-785D-4524-8DF0-41676D7AA2B3}" presName="parTxOnly" presStyleLbl="node1" presStyleIdx="1" presStyleCnt="5" custScaleX="121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76DD-6F7A-4DAF-AAE3-51EB08B084E4}" type="pres">
      <dgm:prSet presAssocID="{D572F49C-1AB6-4393-B8A3-EAEC87E21D18}" presName="parTxOnlySpace" presStyleCnt="0"/>
      <dgm:spPr/>
    </dgm:pt>
    <dgm:pt modelId="{2777E5F2-BD69-475A-9A95-CF31D7984908}" type="pres">
      <dgm:prSet presAssocID="{C801E939-2BE8-4421-8B38-108EB8FAC7A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C7CB89-9CE7-4FC6-BE98-F67E20CB6BBD}" type="pres">
      <dgm:prSet presAssocID="{65A04610-B11F-4E7E-AD4B-8ADC69F506FA}" presName="parTxOnlySpace" presStyleCnt="0"/>
      <dgm:spPr/>
    </dgm:pt>
    <dgm:pt modelId="{FF9BC71A-3989-4EE6-8B4E-CC1FE6B6B3FF}" type="pres">
      <dgm:prSet presAssocID="{738A9452-0F8B-47D8-9D99-96FE22374CD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7A0063-6599-4F0A-99CD-F79CA8E6CB30}" type="pres">
      <dgm:prSet presAssocID="{93E6313B-0734-454E-BD47-281E5B03E750}" presName="parTxOnlySpace" presStyleCnt="0"/>
      <dgm:spPr/>
    </dgm:pt>
    <dgm:pt modelId="{73651C77-C588-4F79-8234-34CAF82EC50F}" type="pres">
      <dgm:prSet presAssocID="{D1DF114D-1C11-49FB-8DD9-789620F87FE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452490-B190-41A8-B734-C0E3BDF426AE}" srcId="{70F63C88-7839-41D2-A0F6-C38D3AB897ED}" destId="{941659BF-58C2-4E4A-800E-8FA5F8B3DABB}" srcOrd="0" destOrd="0" parTransId="{6A50B931-0D65-4E1F-B73F-2B08F0C75E60}" sibTransId="{3860EA50-77DC-4693-A523-744ED0FCEEDB}"/>
    <dgm:cxn modelId="{AFBB7563-1435-478C-A8C4-81F5BDFECC94}" srcId="{70F63C88-7839-41D2-A0F6-C38D3AB897ED}" destId="{C801E939-2BE8-4421-8B38-108EB8FAC7A0}" srcOrd="2" destOrd="0" parTransId="{382BB0A7-0BC0-432D-86A2-A586700C0B14}" sibTransId="{65A04610-B11F-4E7E-AD4B-8ADC69F506FA}"/>
    <dgm:cxn modelId="{45FB13FA-E59E-4124-AE05-3C27117206C7}" type="presOf" srcId="{941659BF-58C2-4E4A-800E-8FA5F8B3DABB}" destId="{A75D5841-C8B4-4B45-BC1A-74D6726A240C}" srcOrd="0" destOrd="0" presId="urn:microsoft.com/office/officeart/2005/8/layout/chevron1"/>
    <dgm:cxn modelId="{5CC14B9D-8938-4F1A-B266-CF8B1857DFBD}" srcId="{70F63C88-7839-41D2-A0F6-C38D3AB897ED}" destId="{D1DF114D-1C11-49FB-8DD9-789620F87FE6}" srcOrd="4" destOrd="0" parTransId="{A1F4B8C1-D9AF-44FC-AD18-59E0C00293FA}" sibTransId="{23A516BA-467B-454D-BE53-29FC1C97DE85}"/>
    <dgm:cxn modelId="{0799EF17-F46B-464B-BC9B-4DBBA4588E76}" srcId="{70F63C88-7839-41D2-A0F6-C38D3AB897ED}" destId="{C9AE8CDD-785D-4524-8DF0-41676D7AA2B3}" srcOrd="1" destOrd="0" parTransId="{B4D7CDB2-2F4A-47B9-9DE4-14150E44DBAF}" sibTransId="{D572F49C-1AB6-4393-B8A3-EAEC87E21D18}"/>
    <dgm:cxn modelId="{5C0FBC62-1E5E-473B-B140-FCC66C6604AB}" type="presOf" srcId="{C9AE8CDD-785D-4524-8DF0-41676D7AA2B3}" destId="{8CF71A12-0934-482B-A7A1-AED6794F4848}" srcOrd="0" destOrd="0" presId="urn:microsoft.com/office/officeart/2005/8/layout/chevron1"/>
    <dgm:cxn modelId="{308E7454-C72B-4CF1-AA6C-5FBF7F8311DD}" srcId="{70F63C88-7839-41D2-A0F6-C38D3AB897ED}" destId="{738A9452-0F8B-47D8-9D99-96FE22374CDA}" srcOrd="3" destOrd="0" parTransId="{7F80FB72-6B1A-4A14-8430-46157AD7B4F6}" sibTransId="{93E6313B-0734-454E-BD47-281E5B03E750}"/>
    <dgm:cxn modelId="{972405CF-1371-4442-A085-C04F3D6FEB76}" type="presOf" srcId="{C801E939-2BE8-4421-8B38-108EB8FAC7A0}" destId="{2777E5F2-BD69-475A-9A95-CF31D7984908}" srcOrd="0" destOrd="0" presId="urn:microsoft.com/office/officeart/2005/8/layout/chevron1"/>
    <dgm:cxn modelId="{0EA3D96B-A641-46DB-B83F-FBC38047A371}" type="presOf" srcId="{738A9452-0F8B-47D8-9D99-96FE22374CDA}" destId="{FF9BC71A-3989-4EE6-8B4E-CC1FE6B6B3FF}" srcOrd="0" destOrd="0" presId="urn:microsoft.com/office/officeart/2005/8/layout/chevron1"/>
    <dgm:cxn modelId="{2AD5B188-2EA6-4240-949C-65D9D4016BAD}" type="presOf" srcId="{D1DF114D-1C11-49FB-8DD9-789620F87FE6}" destId="{73651C77-C588-4F79-8234-34CAF82EC50F}" srcOrd="0" destOrd="0" presId="urn:microsoft.com/office/officeart/2005/8/layout/chevron1"/>
    <dgm:cxn modelId="{CA7E5ECF-FB05-4675-888B-8A2C822EE420}" type="presOf" srcId="{70F63C88-7839-41D2-A0F6-C38D3AB897ED}" destId="{2AC73A80-41E5-4C8A-8B8D-9F730E03493C}" srcOrd="0" destOrd="0" presId="urn:microsoft.com/office/officeart/2005/8/layout/chevron1"/>
    <dgm:cxn modelId="{1DE8C34F-A928-4B24-87B6-F818FA29F380}" type="presParOf" srcId="{2AC73A80-41E5-4C8A-8B8D-9F730E03493C}" destId="{A75D5841-C8B4-4B45-BC1A-74D6726A240C}" srcOrd="0" destOrd="0" presId="urn:microsoft.com/office/officeart/2005/8/layout/chevron1"/>
    <dgm:cxn modelId="{A71CECC6-2022-485E-B62C-AEF4C56D37F5}" type="presParOf" srcId="{2AC73A80-41E5-4C8A-8B8D-9F730E03493C}" destId="{093FE5DB-7A78-4917-A068-5E121C6E423E}" srcOrd="1" destOrd="0" presId="urn:microsoft.com/office/officeart/2005/8/layout/chevron1"/>
    <dgm:cxn modelId="{631B947E-BD22-4659-8863-FB315AD3C823}" type="presParOf" srcId="{2AC73A80-41E5-4C8A-8B8D-9F730E03493C}" destId="{8CF71A12-0934-482B-A7A1-AED6794F4848}" srcOrd="2" destOrd="0" presId="urn:microsoft.com/office/officeart/2005/8/layout/chevron1"/>
    <dgm:cxn modelId="{7549094A-6E7D-4D8F-A7EB-AF7C3ECFCD93}" type="presParOf" srcId="{2AC73A80-41E5-4C8A-8B8D-9F730E03493C}" destId="{C3B676DD-6F7A-4DAF-AAE3-51EB08B084E4}" srcOrd="3" destOrd="0" presId="urn:microsoft.com/office/officeart/2005/8/layout/chevron1"/>
    <dgm:cxn modelId="{BD284391-B19A-4601-9DFE-624DCEBDB9DD}" type="presParOf" srcId="{2AC73A80-41E5-4C8A-8B8D-9F730E03493C}" destId="{2777E5F2-BD69-475A-9A95-CF31D7984908}" srcOrd="4" destOrd="0" presId="urn:microsoft.com/office/officeart/2005/8/layout/chevron1"/>
    <dgm:cxn modelId="{90F1DAFE-9B1A-48B4-BB17-CE49EC84A72D}" type="presParOf" srcId="{2AC73A80-41E5-4C8A-8B8D-9F730E03493C}" destId="{C1C7CB89-9CE7-4FC6-BE98-F67E20CB6BBD}" srcOrd="5" destOrd="0" presId="urn:microsoft.com/office/officeart/2005/8/layout/chevron1"/>
    <dgm:cxn modelId="{CE13EF32-3F54-4888-99FC-0844E0318029}" type="presParOf" srcId="{2AC73A80-41E5-4C8A-8B8D-9F730E03493C}" destId="{FF9BC71A-3989-4EE6-8B4E-CC1FE6B6B3FF}" srcOrd="6" destOrd="0" presId="urn:microsoft.com/office/officeart/2005/8/layout/chevron1"/>
    <dgm:cxn modelId="{ACCDA28D-EF04-4564-80B7-BEA9CC497EAC}" type="presParOf" srcId="{2AC73A80-41E5-4C8A-8B8D-9F730E03493C}" destId="{C57A0063-6599-4F0A-99CD-F79CA8E6CB30}" srcOrd="7" destOrd="0" presId="urn:microsoft.com/office/officeart/2005/8/layout/chevron1"/>
    <dgm:cxn modelId="{01181C5E-C2F8-4173-B747-9E2C1E42FD57}" type="presParOf" srcId="{2AC73A80-41E5-4C8A-8B8D-9F730E03493C}" destId="{73651C77-C588-4F79-8234-34CAF82EC50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F63C88-7839-41D2-A0F6-C38D3AB897ED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941659BF-58C2-4E4A-800E-8FA5F8B3DABB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Rappel</a:t>
          </a:r>
          <a:endParaRPr lang="fr-FR" sz="1800" b="0" dirty="0">
            <a:solidFill>
              <a:schemeClr val="tx1"/>
            </a:solidFill>
          </a:endParaRPr>
        </a:p>
      </dgm:t>
    </dgm:pt>
    <dgm:pt modelId="{6A50B931-0D65-4E1F-B73F-2B08F0C75E60}" type="parTrans" cxnId="{D5452490-B190-41A8-B734-C0E3BDF426AE}">
      <dgm:prSet/>
      <dgm:spPr/>
      <dgm:t>
        <a:bodyPr/>
        <a:lstStyle/>
        <a:p>
          <a:endParaRPr lang="fr-FR" sz="1800"/>
        </a:p>
      </dgm:t>
    </dgm:pt>
    <dgm:pt modelId="{3860EA50-77DC-4693-A523-744ED0FCEEDB}" type="sibTrans" cxnId="{D5452490-B190-41A8-B734-C0E3BDF426AE}">
      <dgm:prSet/>
      <dgm:spPr/>
      <dgm:t>
        <a:bodyPr/>
        <a:lstStyle/>
        <a:p>
          <a:endParaRPr lang="fr-FR" sz="1800"/>
        </a:p>
      </dgm:t>
    </dgm:pt>
    <dgm:pt modelId="{C9AE8CDD-785D-4524-8DF0-41676D7AA2B3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/>
            <a:t>Plan d’accompagnement</a:t>
          </a:r>
          <a:endParaRPr lang="fr-FR" sz="1800" b="0" dirty="0">
            <a:solidFill>
              <a:schemeClr val="tx1"/>
            </a:solidFill>
          </a:endParaRPr>
        </a:p>
      </dgm:t>
    </dgm:pt>
    <dgm:pt modelId="{B4D7CDB2-2F4A-47B9-9DE4-14150E44DBAF}" type="parTrans" cxnId="{0799EF17-F46B-464B-BC9B-4DBBA4588E76}">
      <dgm:prSet/>
      <dgm:spPr/>
      <dgm:t>
        <a:bodyPr/>
        <a:lstStyle/>
        <a:p>
          <a:endParaRPr lang="fr-FR" sz="1800"/>
        </a:p>
      </dgm:t>
    </dgm:pt>
    <dgm:pt modelId="{D572F49C-1AB6-4393-B8A3-EAEC87E21D18}" type="sibTrans" cxnId="{0799EF17-F46B-464B-BC9B-4DBBA4588E76}">
      <dgm:prSet/>
      <dgm:spPr/>
      <dgm:t>
        <a:bodyPr/>
        <a:lstStyle/>
        <a:p>
          <a:endParaRPr lang="fr-FR" sz="1800"/>
        </a:p>
      </dgm:t>
    </dgm:pt>
    <dgm:pt modelId="{738A9452-0F8B-47D8-9D99-96FE22374CDA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ysClr val="windowText" lastClr="000000"/>
              </a:solidFill>
            </a:rPr>
            <a:t>Diagnostic flash</a:t>
          </a:r>
          <a:endParaRPr lang="fr-FR" sz="1800" dirty="0"/>
        </a:p>
      </dgm:t>
    </dgm:pt>
    <dgm:pt modelId="{7F80FB72-6B1A-4A14-8430-46157AD7B4F6}" type="parTrans" cxnId="{308E7454-C72B-4CF1-AA6C-5FBF7F8311DD}">
      <dgm:prSet/>
      <dgm:spPr/>
      <dgm:t>
        <a:bodyPr/>
        <a:lstStyle/>
        <a:p>
          <a:endParaRPr lang="fr-FR" sz="1800"/>
        </a:p>
      </dgm:t>
    </dgm:pt>
    <dgm:pt modelId="{93E6313B-0734-454E-BD47-281E5B03E750}" type="sibTrans" cxnId="{308E7454-C72B-4CF1-AA6C-5FBF7F8311DD}">
      <dgm:prSet/>
      <dgm:spPr/>
      <dgm:t>
        <a:bodyPr/>
        <a:lstStyle/>
        <a:p>
          <a:endParaRPr lang="fr-FR" sz="1800"/>
        </a:p>
      </dgm:t>
    </dgm:pt>
    <dgm:pt modelId="{D1DF114D-1C11-49FB-8DD9-789620F87FE6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Analyse macroscopique des risques</a:t>
          </a:r>
          <a:endParaRPr lang="fr-FR" sz="1800" b="1" dirty="0">
            <a:solidFill>
              <a:schemeClr val="bg1"/>
            </a:solidFill>
          </a:endParaRPr>
        </a:p>
      </dgm:t>
    </dgm:pt>
    <dgm:pt modelId="{A1F4B8C1-D9AF-44FC-AD18-59E0C00293FA}" type="parTrans" cxnId="{5CC14B9D-8938-4F1A-B266-CF8B1857DFBD}">
      <dgm:prSet/>
      <dgm:spPr/>
      <dgm:t>
        <a:bodyPr/>
        <a:lstStyle/>
        <a:p>
          <a:endParaRPr lang="fr-FR"/>
        </a:p>
      </dgm:t>
    </dgm:pt>
    <dgm:pt modelId="{23A516BA-467B-454D-BE53-29FC1C97DE85}" type="sibTrans" cxnId="{5CC14B9D-8938-4F1A-B266-CF8B1857DFBD}">
      <dgm:prSet/>
      <dgm:spPr/>
      <dgm:t>
        <a:bodyPr/>
        <a:lstStyle/>
        <a:p>
          <a:endParaRPr lang="fr-FR"/>
        </a:p>
      </dgm:t>
    </dgm:pt>
    <dgm:pt modelId="{C801E939-2BE8-4421-8B38-108EB8FAC7A0}">
      <dgm:prSet custT="1"/>
      <dgm:spPr/>
      <dgm:t>
        <a:bodyPr/>
        <a:lstStyle/>
        <a:p>
          <a:r>
            <a:rPr lang="fr-FR" sz="1800" dirty="0" smtClean="0"/>
            <a:t>Entretien patient</a:t>
          </a:r>
          <a:endParaRPr lang="fr-FR" sz="1800" dirty="0"/>
        </a:p>
      </dgm:t>
    </dgm:pt>
    <dgm:pt modelId="{382BB0A7-0BC0-432D-86A2-A586700C0B14}" type="parTrans" cxnId="{AFBB7563-1435-478C-A8C4-81F5BDFECC94}">
      <dgm:prSet/>
      <dgm:spPr/>
    </dgm:pt>
    <dgm:pt modelId="{65A04610-B11F-4E7E-AD4B-8ADC69F506FA}" type="sibTrans" cxnId="{AFBB7563-1435-478C-A8C4-81F5BDFECC94}">
      <dgm:prSet/>
      <dgm:spPr/>
    </dgm:pt>
    <dgm:pt modelId="{2AC73A80-41E5-4C8A-8B8D-9F730E03493C}" type="pres">
      <dgm:prSet presAssocID="{70F63C88-7839-41D2-A0F6-C38D3AB897ED}" presName="Name0" presStyleCnt="0">
        <dgm:presLayoutVars>
          <dgm:dir/>
          <dgm:animLvl val="lvl"/>
          <dgm:resizeHandles val="exact"/>
        </dgm:presLayoutVars>
      </dgm:prSet>
      <dgm:spPr/>
    </dgm:pt>
    <dgm:pt modelId="{A75D5841-C8B4-4B45-BC1A-74D6726A240C}" type="pres">
      <dgm:prSet presAssocID="{941659BF-58C2-4E4A-800E-8FA5F8B3DAB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FE5DB-7A78-4917-A068-5E121C6E423E}" type="pres">
      <dgm:prSet presAssocID="{3860EA50-77DC-4693-A523-744ED0FCEEDB}" presName="parTxOnlySpace" presStyleCnt="0"/>
      <dgm:spPr/>
    </dgm:pt>
    <dgm:pt modelId="{8CF71A12-0934-482B-A7A1-AED6794F4848}" type="pres">
      <dgm:prSet presAssocID="{C9AE8CDD-785D-4524-8DF0-41676D7AA2B3}" presName="parTxOnly" presStyleLbl="node1" presStyleIdx="1" presStyleCnt="5" custScaleX="121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76DD-6F7A-4DAF-AAE3-51EB08B084E4}" type="pres">
      <dgm:prSet presAssocID="{D572F49C-1AB6-4393-B8A3-EAEC87E21D18}" presName="parTxOnlySpace" presStyleCnt="0"/>
      <dgm:spPr/>
    </dgm:pt>
    <dgm:pt modelId="{2777E5F2-BD69-475A-9A95-CF31D7984908}" type="pres">
      <dgm:prSet presAssocID="{C801E939-2BE8-4421-8B38-108EB8FAC7A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C7CB89-9CE7-4FC6-BE98-F67E20CB6BBD}" type="pres">
      <dgm:prSet presAssocID="{65A04610-B11F-4E7E-AD4B-8ADC69F506FA}" presName="parTxOnlySpace" presStyleCnt="0"/>
      <dgm:spPr/>
    </dgm:pt>
    <dgm:pt modelId="{FF9BC71A-3989-4EE6-8B4E-CC1FE6B6B3FF}" type="pres">
      <dgm:prSet presAssocID="{738A9452-0F8B-47D8-9D99-96FE22374CD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7A0063-6599-4F0A-99CD-F79CA8E6CB30}" type="pres">
      <dgm:prSet presAssocID="{93E6313B-0734-454E-BD47-281E5B03E750}" presName="parTxOnlySpace" presStyleCnt="0"/>
      <dgm:spPr/>
    </dgm:pt>
    <dgm:pt modelId="{73651C77-C588-4F79-8234-34CAF82EC50F}" type="pres">
      <dgm:prSet presAssocID="{D1DF114D-1C11-49FB-8DD9-789620F87FE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452490-B190-41A8-B734-C0E3BDF426AE}" srcId="{70F63C88-7839-41D2-A0F6-C38D3AB897ED}" destId="{941659BF-58C2-4E4A-800E-8FA5F8B3DABB}" srcOrd="0" destOrd="0" parTransId="{6A50B931-0D65-4E1F-B73F-2B08F0C75E60}" sibTransId="{3860EA50-77DC-4693-A523-744ED0FCEEDB}"/>
    <dgm:cxn modelId="{AFBB7563-1435-478C-A8C4-81F5BDFECC94}" srcId="{70F63C88-7839-41D2-A0F6-C38D3AB897ED}" destId="{C801E939-2BE8-4421-8B38-108EB8FAC7A0}" srcOrd="2" destOrd="0" parTransId="{382BB0A7-0BC0-432D-86A2-A586700C0B14}" sibTransId="{65A04610-B11F-4E7E-AD4B-8ADC69F506FA}"/>
    <dgm:cxn modelId="{45FB13FA-E59E-4124-AE05-3C27117206C7}" type="presOf" srcId="{941659BF-58C2-4E4A-800E-8FA5F8B3DABB}" destId="{A75D5841-C8B4-4B45-BC1A-74D6726A240C}" srcOrd="0" destOrd="0" presId="urn:microsoft.com/office/officeart/2005/8/layout/chevron1"/>
    <dgm:cxn modelId="{0799EF17-F46B-464B-BC9B-4DBBA4588E76}" srcId="{70F63C88-7839-41D2-A0F6-C38D3AB897ED}" destId="{C9AE8CDD-785D-4524-8DF0-41676D7AA2B3}" srcOrd="1" destOrd="0" parTransId="{B4D7CDB2-2F4A-47B9-9DE4-14150E44DBAF}" sibTransId="{D572F49C-1AB6-4393-B8A3-EAEC87E21D18}"/>
    <dgm:cxn modelId="{5CC14B9D-8938-4F1A-B266-CF8B1857DFBD}" srcId="{70F63C88-7839-41D2-A0F6-C38D3AB897ED}" destId="{D1DF114D-1C11-49FB-8DD9-789620F87FE6}" srcOrd="4" destOrd="0" parTransId="{A1F4B8C1-D9AF-44FC-AD18-59E0C00293FA}" sibTransId="{23A516BA-467B-454D-BE53-29FC1C97DE85}"/>
    <dgm:cxn modelId="{5C0FBC62-1E5E-473B-B140-FCC66C6604AB}" type="presOf" srcId="{C9AE8CDD-785D-4524-8DF0-41676D7AA2B3}" destId="{8CF71A12-0934-482B-A7A1-AED6794F4848}" srcOrd="0" destOrd="0" presId="urn:microsoft.com/office/officeart/2005/8/layout/chevron1"/>
    <dgm:cxn modelId="{308E7454-C72B-4CF1-AA6C-5FBF7F8311DD}" srcId="{70F63C88-7839-41D2-A0F6-C38D3AB897ED}" destId="{738A9452-0F8B-47D8-9D99-96FE22374CDA}" srcOrd="3" destOrd="0" parTransId="{7F80FB72-6B1A-4A14-8430-46157AD7B4F6}" sibTransId="{93E6313B-0734-454E-BD47-281E5B03E750}"/>
    <dgm:cxn modelId="{972405CF-1371-4442-A085-C04F3D6FEB76}" type="presOf" srcId="{C801E939-2BE8-4421-8B38-108EB8FAC7A0}" destId="{2777E5F2-BD69-475A-9A95-CF31D7984908}" srcOrd="0" destOrd="0" presId="urn:microsoft.com/office/officeart/2005/8/layout/chevron1"/>
    <dgm:cxn modelId="{0EA3D96B-A641-46DB-B83F-FBC38047A371}" type="presOf" srcId="{738A9452-0F8B-47D8-9D99-96FE22374CDA}" destId="{FF9BC71A-3989-4EE6-8B4E-CC1FE6B6B3FF}" srcOrd="0" destOrd="0" presId="urn:microsoft.com/office/officeart/2005/8/layout/chevron1"/>
    <dgm:cxn modelId="{2AD5B188-2EA6-4240-949C-65D9D4016BAD}" type="presOf" srcId="{D1DF114D-1C11-49FB-8DD9-789620F87FE6}" destId="{73651C77-C588-4F79-8234-34CAF82EC50F}" srcOrd="0" destOrd="0" presId="urn:microsoft.com/office/officeart/2005/8/layout/chevron1"/>
    <dgm:cxn modelId="{CA7E5ECF-FB05-4675-888B-8A2C822EE420}" type="presOf" srcId="{70F63C88-7839-41D2-A0F6-C38D3AB897ED}" destId="{2AC73A80-41E5-4C8A-8B8D-9F730E03493C}" srcOrd="0" destOrd="0" presId="urn:microsoft.com/office/officeart/2005/8/layout/chevron1"/>
    <dgm:cxn modelId="{1DE8C34F-A928-4B24-87B6-F818FA29F380}" type="presParOf" srcId="{2AC73A80-41E5-4C8A-8B8D-9F730E03493C}" destId="{A75D5841-C8B4-4B45-BC1A-74D6726A240C}" srcOrd="0" destOrd="0" presId="urn:microsoft.com/office/officeart/2005/8/layout/chevron1"/>
    <dgm:cxn modelId="{A71CECC6-2022-485E-B62C-AEF4C56D37F5}" type="presParOf" srcId="{2AC73A80-41E5-4C8A-8B8D-9F730E03493C}" destId="{093FE5DB-7A78-4917-A068-5E121C6E423E}" srcOrd="1" destOrd="0" presId="urn:microsoft.com/office/officeart/2005/8/layout/chevron1"/>
    <dgm:cxn modelId="{631B947E-BD22-4659-8863-FB315AD3C823}" type="presParOf" srcId="{2AC73A80-41E5-4C8A-8B8D-9F730E03493C}" destId="{8CF71A12-0934-482B-A7A1-AED6794F4848}" srcOrd="2" destOrd="0" presId="urn:microsoft.com/office/officeart/2005/8/layout/chevron1"/>
    <dgm:cxn modelId="{7549094A-6E7D-4D8F-A7EB-AF7C3ECFCD93}" type="presParOf" srcId="{2AC73A80-41E5-4C8A-8B8D-9F730E03493C}" destId="{C3B676DD-6F7A-4DAF-AAE3-51EB08B084E4}" srcOrd="3" destOrd="0" presId="urn:microsoft.com/office/officeart/2005/8/layout/chevron1"/>
    <dgm:cxn modelId="{BD284391-B19A-4601-9DFE-624DCEBDB9DD}" type="presParOf" srcId="{2AC73A80-41E5-4C8A-8B8D-9F730E03493C}" destId="{2777E5F2-BD69-475A-9A95-CF31D7984908}" srcOrd="4" destOrd="0" presId="urn:microsoft.com/office/officeart/2005/8/layout/chevron1"/>
    <dgm:cxn modelId="{90F1DAFE-9B1A-48B4-BB17-CE49EC84A72D}" type="presParOf" srcId="{2AC73A80-41E5-4C8A-8B8D-9F730E03493C}" destId="{C1C7CB89-9CE7-4FC6-BE98-F67E20CB6BBD}" srcOrd="5" destOrd="0" presId="urn:microsoft.com/office/officeart/2005/8/layout/chevron1"/>
    <dgm:cxn modelId="{CE13EF32-3F54-4888-99FC-0844E0318029}" type="presParOf" srcId="{2AC73A80-41E5-4C8A-8B8D-9F730E03493C}" destId="{FF9BC71A-3989-4EE6-8B4E-CC1FE6B6B3FF}" srcOrd="6" destOrd="0" presId="urn:microsoft.com/office/officeart/2005/8/layout/chevron1"/>
    <dgm:cxn modelId="{ACCDA28D-EF04-4564-80B7-BEA9CC497EAC}" type="presParOf" srcId="{2AC73A80-41E5-4C8A-8B8D-9F730E03493C}" destId="{C57A0063-6599-4F0A-99CD-F79CA8E6CB30}" srcOrd="7" destOrd="0" presId="urn:microsoft.com/office/officeart/2005/8/layout/chevron1"/>
    <dgm:cxn modelId="{01181C5E-C2F8-4173-B747-9E2C1E42FD57}" type="presParOf" srcId="{2AC73A80-41E5-4C8A-8B8D-9F730E03493C}" destId="{73651C77-C588-4F79-8234-34CAF82EC50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F63C88-7839-41D2-A0F6-C38D3AB897ED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941659BF-58C2-4E4A-800E-8FA5F8B3DABB}">
      <dgm:prSet phldrT="[Texte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endParaRPr lang="fr-FR" sz="1800" b="1" dirty="0">
            <a:solidFill>
              <a:schemeClr val="bg1"/>
            </a:solidFill>
          </a:endParaRPr>
        </a:p>
      </dgm:t>
    </dgm:pt>
    <dgm:pt modelId="{6A50B931-0D65-4E1F-B73F-2B08F0C75E60}" type="parTrans" cxnId="{D5452490-B190-41A8-B734-C0E3BDF426AE}">
      <dgm:prSet/>
      <dgm:spPr/>
      <dgm:t>
        <a:bodyPr/>
        <a:lstStyle/>
        <a:p>
          <a:endParaRPr lang="fr-FR" sz="1800"/>
        </a:p>
      </dgm:t>
    </dgm:pt>
    <dgm:pt modelId="{3860EA50-77DC-4693-A523-744ED0FCEEDB}" type="sibTrans" cxnId="{D5452490-B190-41A8-B734-C0E3BDF426AE}">
      <dgm:prSet/>
      <dgm:spPr/>
      <dgm:t>
        <a:bodyPr/>
        <a:lstStyle/>
        <a:p>
          <a:endParaRPr lang="fr-FR" sz="1800"/>
        </a:p>
      </dgm:t>
    </dgm:pt>
    <dgm:pt modelId="{C9AE8CDD-785D-4524-8DF0-41676D7AA2B3}">
      <dgm:prSet phldrT="[Texte]" custT="1"/>
      <dgm:spPr>
        <a:ln>
          <a:solidFill>
            <a:srgbClr val="004AAD"/>
          </a:solidFill>
        </a:ln>
      </dgm:spPr>
      <dgm:t>
        <a:bodyPr/>
        <a:lstStyle/>
        <a:p>
          <a:endParaRPr lang="fr-FR" sz="1800" dirty="0"/>
        </a:p>
      </dgm:t>
    </dgm:pt>
    <dgm:pt modelId="{B4D7CDB2-2F4A-47B9-9DE4-14150E44DBAF}" type="parTrans" cxnId="{0799EF17-F46B-464B-BC9B-4DBBA4588E76}">
      <dgm:prSet/>
      <dgm:spPr/>
      <dgm:t>
        <a:bodyPr/>
        <a:lstStyle/>
        <a:p>
          <a:endParaRPr lang="fr-FR" sz="1800"/>
        </a:p>
      </dgm:t>
    </dgm:pt>
    <dgm:pt modelId="{D572F49C-1AB6-4393-B8A3-EAEC87E21D18}" type="sibTrans" cxnId="{0799EF17-F46B-464B-BC9B-4DBBA4588E76}">
      <dgm:prSet/>
      <dgm:spPr/>
      <dgm:t>
        <a:bodyPr/>
        <a:lstStyle/>
        <a:p>
          <a:endParaRPr lang="fr-FR" sz="1800"/>
        </a:p>
      </dgm:t>
    </dgm:pt>
    <dgm:pt modelId="{738A9452-0F8B-47D8-9D99-96FE22374CDA}">
      <dgm:prSet phldrT="[Texte]" custT="1"/>
      <dgm:spPr>
        <a:ln>
          <a:solidFill>
            <a:srgbClr val="004AAD"/>
          </a:solidFill>
        </a:ln>
      </dgm:spPr>
      <dgm:t>
        <a:bodyPr/>
        <a:lstStyle/>
        <a:p>
          <a:endParaRPr lang="fr-FR" sz="1800" dirty="0"/>
        </a:p>
      </dgm:t>
    </dgm:pt>
    <dgm:pt modelId="{7F80FB72-6B1A-4A14-8430-46157AD7B4F6}" type="parTrans" cxnId="{308E7454-C72B-4CF1-AA6C-5FBF7F8311DD}">
      <dgm:prSet/>
      <dgm:spPr/>
      <dgm:t>
        <a:bodyPr/>
        <a:lstStyle/>
        <a:p>
          <a:endParaRPr lang="fr-FR" sz="1800"/>
        </a:p>
      </dgm:t>
    </dgm:pt>
    <dgm:pt modelId="{93E6313B-0734-454E-BD47-281E5B03E750}" type="sibTrans" cxnId="{308E7454-C72B-4CF1-AA6C-5FBF7F8311DD}">
      <dgm:prSet/>
      <dgm:spPr/>
      <dgm:t>
        <a:bodyPr/>
        <a:lstStyle/>
        <a:p>
          <a:endParaRPr lang="fr-FR" sz="1800"/>
        </a:p>
      </dgm:t>
    </dgm:pt>
    <dgm:pt modelId="{97BEB5CC-9249-4EA3-A864-DA511C841535}">
      <dgm:prSet phldrT="[Texte]" custT="1"/>
      <dgm:spPr/>
      <dgm:t>
        <a:bodyPr/>
        <a:lstStyle/>
        <a:p>
          <a:endParaRPr lang="fr-FR" sz="1800" b="0" dirty="0" smtClean="0">
            <a:solidFill>
              <a:sysClr val="windowText" lastClr="000000"/>
            </a:solidFill>
          </a:endParaRPr>
        </a:p>
      </dgm:t>
    </dgm:pt>
    <dgm:pt modelId="{3052EA5B-10D4-495A-87C8-DBE77FCEF25D}" type="parTrans" cxnId="{74F7020E-37B1-4CE9-99A7-7E665C58A069}">
      <dgm:prSet/>
      <dgm:spPr/>
      <dgm:t>
        <a:bodyPr/>
        <a:lstStyle/>
        <a:p>
          <a:endParaRPr lang="fr-FR"/>
        </a:p>
      </dgm:t>
    </dgm:pt>
    <dgm:pt modelId="{0C163C90-87AF-40E5-8799-A3CC3E0D60E5}" type="sibTrans" cxnId="{74F7020E-37B1-4CE9-99A7-7E665C58A069}">
      <dgm:prSet/>
      <dgm:spPr/>
      <dgm:t>
        <a:bodyPr/>
        <a:lstStyle/>
        <a:p>
          <a:endParaRPr lang="fr-FR"/>
        </a:p>
      </dgm:t>
    </dgm:pt>
    <dgm:pt modelId="{3ED806D6-1C8B-4E04-ADB7-361639808EEF}">
      <dgm:prSet custT="1"/>
      <dgm:spPr/>
      <dgm:t>
        <a:bodyPr/>
        <a:lstStyle/>
        <a:p>
          <a:endParaRPr lang="fr-FR" sz="1800" dirty="0"/>
        </a:p>
      </dgm:t>
    </dgm:pt>
    <dgm:pt modelId="{A1D77340-29B7-42ED-B2F3-BFCB4F993B0E}" type="parTrans" cxnId="{224F0F1F-C22A-4357-AD3B-E9C01BDC936A}">
      <dgm:prSet/>
      <dgm:spPr/>
      <dgm:t>
        <a:bodyPr/>
        <a:lstStyle/>
        <a:p>
          <a:endParaRPr lang="fr-FR"/>
        </a:p>
      </dgm:t>
    </dgm:pt>
    <dgm:pt modelId="{55B52CE7-B349-4EAE-84B7-2548C7B644E0}" type="sibTrans" cxnId="{224F0F1F-C22A-4357-AD3B-E9C01BDC936A}">
      <dgm:prSet/>
      <dgm:spPr/>
      <dgm:t>
        <a:bodyPr/>
        <a:lstStyle/>
        <a:p>
          <a:endParaRPr lang="fr-FR"/>
        </a:p>
      </dgm:t>
    </dgm:pt>
    <dgm:pt modelId="{2AC73A80-41E5-4C8A-8B8D-9F730E03493C}" type="pres">
      <dgm:prSet presAssocID="{70F63C88-7839-41D2-A0F6-C38D3AB897ED}" presName="Name0" presStyleCnt="0">
        <dgm:presLayoutVars>
          <dgm:dir/>
          <dgm:animLvl val="lvl"/>
          <dgm:resizeHandles val="exact"/>
        </dgm:presLayoutVars>
      </dgm:prSet>
      <dgm:spPr/>
    </dgm:pt>
    <dgm:pt modelId="{A75D5841-C8B4-4B45-BC1A-74D6726A240C}" type="pres">
      <dgm:prSet presAssocID="{941659BF-58C2-4E4A-800E-8FA5F8B3DAB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FE5DB-7A78-4917-A068-5E121C6E423E}" type="pres">
      <dgm:prSet presAssocID="{3860EA50-77DC-4693-A523-744ED0FCEEDB}" presName="parTxOnlySpace" presStyleCnt="0"/>
      <dgm:spPr/>
    </dgm:pt>
    <dgm:pt modelId="{8CF71A12-0934-482B-A7A1-AED6794F4848}" type="pres">
      <dgm:prSet presAssocID="{C9AE8CDD-785D-4524-8DF0-41676D7AA2B3}" presName="parTxOnly" presStyleLbl="node1" presStyleIdx="1" presStyleCnt="5" custScaleX="114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76DD-6F7A-4DAF-AAE3-51EB08B084E4}" type="pres">
      <dgm:prSet presAssocID="{D572F49C-1AB6-4393-B8A3-EAEC87E21D18}" presName="parTxOnlySpace" presStyleCnt="0"/>
      <dgm:spPr/>
    </dgm:pt>
    <dgm:pt modelId="{59825B73-7FA5-46CF-A674-B0441B1C3B1E}" type="pres">
      <dgm:prSet presAssocID="{97BEB5CC-9249-4EA3-A864-DA511C84153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079AF6-FC7E-4746-B034-AD0FA88F5406}" type="pres">
      <dgm:prSet presAssocID="{0C163C90-87AF-40E5-8799-A3CC3E0D60E5}" presName="parTxOnlySpace" presStyleCnt="0"/>
      <dgm:spPr/>
    </dgm:pt>
    <dgm:pt modelId="{82513AD2-FE9A-4B03-9A08-3FB3522BFCE7}" type="pres">
      <dgm:prSet presAssocID="{3ED806D6-1C8B-4E04-ADB7-361639808EE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04EB42-CDD3-46E8-B6B4-50B969728D39}" type="pres">
      <dgm:prSet presAssocID="{55B52CE7-B349-4EAE-84B7-2548C7B644E0}" presName="parTxOnlySpace" presStyleCnt="0"/>
      <dgm:spPr/>
    </dgm:pt>
    <dgm:pt modelId="{FF9BC71A-3989-4EE6-8B4E-CC1FE6B6B3FF}" type="pres">
      <dgm:prSet presAssocID="{738A9452-0F8B-47D8-9D99-96FE22374CD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7B9142-27A5-4797-A987-BFBE8E4992CD}" type="presOf" srcId="{3ED806D6-1C8B-4E04-ADB7-361639808EEF}" destId="{82513AD2-FE9A-4B03-9A08-3FB3522BFCE7}" srcOrd="0" destOrd="0" presId="urn:microsoft.com/office/officeart/2005/8/layout/chevron1"/>
    <dgm:cxn modelId="{224F0F1F-C22A-4357-AD3B-E9C01BDC936A}" srcId="{70F63C88-7839-41D2-A0F6-C38D3AB897ED}" destId="{3ED806D6-1C8B-4E04-ADB7-361639808EEF}" srcOrd="3" destOrd="0" parTransId="{A1D77340-29B7-42ED-B2F3-BFCB4F993B0E}" sibTransId="{55B52CE7-B349-4EAE-84B7-2548C7B644E0}"/>
    <dgm:cxn modelId="{3169F72C-2C8A-4C63-A796-081FB38451E8}" type="presOf" srcId="{C9AE8CDD-785D-4524-8DF0-41676D7AA2B3}" destId="{8CF71A12-0934-482B-A7A1-AED6794F4848}" srcOrd="0" destOrd="0" presId="urn:microsoft.com/office/officeart/2005/8/layout/chevron1"/>
    <dgm:cxn modelId="{0799EF17-F46B-464B-BC9B-4DBBA4588E76}" srcId="{70F63C88-7839-41D2-A0F6-C38D3AB897ED}" destId="{C9AE8CDD-785D-4524-8DF0-41676D7AA2B3}" srcOrd="1" destOrd="0" parTransId="{B4D7CDB2-2F4A-47B9-9DE4-14150E44DBAF}" sibTransId="{D572F49C-1AB6-4393-B8A3-EAEC87E21D18}"/>
    <dgm:cxn modelId="{D5452490-B190-41A8-B734-C0E3BDF426AE}" srcId="{70F63C88-7839-41D2-A0F6-C38D3AB897ED}" destId="{941659BF-58C2-4E4A-800E-8FA5F8B3DABB}" srcOrd="0" destOrd="0" parTransId="{6A50B931-0D65-4E1F-B73F-2B08F0C75E60}" sibTransId="{3860EA50-77DC-4693-A523-744ED0FCEEDB}"/>
    <dgm:cxn modelId="{9766E7FB-0C92-49C8-AB34-05B7AADEECA2}" type="presOf" srcId="{97BEB5CC-9249-4EA3-A864-DA511C841535}" destId="{59825B73-7FA5-46CF-A674-B0441B1C3B1E}" srcOrd="0" destOrd="0" presId="urn:microsoft.com/office/officeart/2005/8/layout/chevron1"/>
    <dgm:cxn modelId="{74F7020E-37B1-4CE9-99A7-7E665C58A069}" srcId="{70F63C88-7839-41D2-A0F6-C38D3AB897ED}" destId="{97BEB5CC-9249-4EA3-A864-DA511C841535}" srcOrd="2" destOrd="0" parTransId="{3052EA5B-10D4-495A-87C8-DBE77FCEF25D}" sibTransId="{0C163C90-87AF-40E5-8799-A3CC3E0D60E5}"/>
    <dgm:cxn modelId="{FEA56A18-1C14-492C-847C-D185E659BD38}" type="presOf" srcId="{941659BF-58C2-4E4A-800E-8FA5F8B3DABB}" destId="{A75D5841-C8B4-4B45-BC1A-74D6726A240C}" srcOrd="0" destOrd="0" presId="urn:microsoft.com/office/officeart/2005/8/layout/chevron1"/>
    <dgm:cxn modelId="{5F403325-CC30-49C0-9A4D-E1E48BFD5856}" type="presOf" srcId="{738A9452-0F8B-47D8-9D99-96FE22374CDA}" destId="{FF9BC71A-3989-4EE6-8B4E-CC1FE6B6B3FF}" srcOrd="0" destOrd="0" presId="urn:microsoft.com/office/officeart/2005/8/layout/chevron1"/>
    <dgm:cxn modelId="{A0CAA9C8-38A5-4E9A-8BDB-111E211DB2AE}" type="presOf" srcId="{70F63C88-7839-41D2-A0F6-C38D3AB897ED}" destId="{2AC73A80-41E5-4C8A-8B8D-9F730E03493C}" srcOrd="0" destOrd="0" presId="urn:microsoft.com/office/officeart/2005/8/layout/chevron1"/>
    <dgm:cxn modelId="{308E7454-C72B-4CF1-AA6C-5FBF7F8311DD}" srcId="{70F63C88-7839-41D2-A0F6-C38D3AB897ED}" destId="{738A9452-0F8B-47D8-9D99-96FE22374CDA}" srcOrd="4" destOrd="0" parTransId="{7F80FB72-6B1A-4A14-8430-46157AD7B4F6}" sibTransId="{93E6313B-0734-454E-BD47-281E5B03E750}"/>
    <dgm:cxn modelId="{EC08C2DF-3ED9-42FB-9C55-176A093AF362}" type="presParOf" srcId="{2AC73A80-41E5-4C8A-8B8D-9F730E03493C}" destId="{A75D5841-C8B4-4B45-BC1A-74D6726A240C}" srcOrd="0" destOrd="0" presId="urn:microsoft.com/office/officeart/2005/8/layout/chevron1"/>
    <dgm:cxn modelId="{E9CF0668-9C65-42EF-A65B-60B1B0BC5FE3}" type="presParOf" srcId="{2AC73A80-41E5-4C8A-8B8D-9F730E03493C}" destId="{093FE5DB-7A78-4917-A068-5E121C6E423E}" srcOrd="1" destOrd="0" presId="urn:microsoft.com/office/officeart/2005/8/layout/chevron1"/>
    <dgm:cxn modelId="{3348C658-5745-4C80-8B5E-BD953993795A}" type="presParOf" srcId="{2AC73A80-41E5-4C8A-8B8D-9F730E03493C}" destId="{8CF71A12-0934-482B-A7A1-AED6794F4848}" srcOrd="2" destOrd="0" presId="urn:microsoft.com/office/officeart/2005/8/layout/chevron1"/>
    <dgm:cxn modelId="{7BD9BD62-0F77-4369-BBF8-5142C4D2D3E5}" type="presParOf" srcId="{2AC73A80-41E5-4C8A-8B8D-9F730E03493C}" destId="{C3B676DD-6F7A-4DAF-AAE3-51EB08B084E4}" srcOrd="3" destOrd="0" presId="urn:microsoft.com/office/officeart/2005/8/layout/chevron1"/>
    <dgm:cxn modelId="{0876AACF-D743-4E41-A4C2-67B9124EBEDC}" type="presParOf" srcId="{2AC73A80-41E5-4C8A-8B8D-9F730E03493C}" destId="{59825B73-7FA5-46CF-A674-B0441B1C3B1E}" srcOrd="4" destOrd="0" presId="urn:microsoft.com/office/officeart/2005/8/layout/chevron1"/>
    <dgm:cxn modelId="{67FA46FD-EB1F-431D-B4B2-A13690855E2B}" type="presParOf" srcId="{2AC73A80-41E5-4C8A-8B8D-9F730E03493C}" destId="{C8079AF6-FC7E-4746-B034-AD0FA88F5406}" srcOrd="5" destOrd="0" presId="urn:microsoft.com/office/officeart/2005/8/layout/chevron1"/>
    <dgm:cxn modelId="{93A4FE8F-35CB-4A1C-AE48-D3DAF475E989}" type="presParOf" srcId="{2AC73A80-41E5-4C8A-8B8D-9F730E03493C}" destId="{82513AD2-FE9A-4B03-9A08-3FB3522BFCE7}" srcOrd="6" destOrd="0" presId="urn:microsoft.com/office/officeart/2005/8/layout/chevron1"/>
    <dgm:cxn modelId="{089DF309-B727-4A33-8EC7-76AC81EA5750}" type="presParOf" srcId="{2AC73A80-41E5-4C8A-8B8D-9F730E03493C}" destId="{6804EB42-CDD3-46E8-B6B4-50B969728D39}" srcOrd="7" destOrd="0" presId="urn:microsoft.com/office/officeart/2005/8/layout/chevron1"/>
    <dgm:cxn modelId="{0A5C79C6-D7FC-47AE-8C43-AC8765F18060}" type="presParOf" srcId="{2AC73A80-41E5-4C8A-8B8D-9F730E03493C}" destId="{FF9BC71A-3989-4EE6-8B4E-CC1FE6B6B3F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F63C88-7839-41D2-A0F6-C38D3AB897ED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941659BF-58C2-4E4A-800E-8FA5F8B3DABB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Rappel</a:t>
          </a:r>
          <a:endParaRPr lang="fr-FR" sz="1800" b="0" dirty="0">
            <a:solidFill>
              <a:schemeClr val="tx1"/>
            </a:solidFill>
          </a:endParaRPr>
        </a:p>
      </dgm:t>
    </dgm:pt>
    <dgm:pt modelId="{6A50B931-0D65-4E1F-B73F-2B08F0C75E60}" type="parTrans" cxnId="{D5452490-B190-41A8-B734-C0E3BDF426AE}">
      <dgm:prSet/>
      <dgm:spPr/>
      <dgm:t>
        <a:bodyPr/>
        <a:lstStyle/>
        <a:p>
          <a:endParaRPr lang="fr-FR" sz="1800"/>
        </a:p>
      </dgm:t>
    </dgm:pt>
    <dgm:pt modelId="{3860EA50-77DC-4693-A523-744ED0FCEEDB}" type="sibTrans" cxnId="{D5452490-B190-41A8-B734-C0E3BDF426AE}">
      <dgm:prSet/>
      <dgm:spPr/>
      <dgm:t>
        <a:bodyPr/>
        <a:lstStyle/>
        <a:p>
          <a:endParaRPr lang="fr-FR" sz="1800"/>
        </a:p>
      </dgm:t>
    </dgm:pt>
    <dgm:pt modelId="{C9AE8CDD-785D-4524-8DF0-41676D7AA2B3}">
      <dgm:prSet phldrT="[Texte]" custT="1"/>
      <dgm:spPr>
        <a:solidFill>
          <a:srgbClr val="004AAD"/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Plan d’accompagnement</a:t>
          </a:r>
          <a:endParaRPr lang="fr-FR" sz="1800" b="1" dirty="0">
            <a:solidFill>
              <a:schemeClr val="bg1"/>
            </a:solidFill>
          </a:endParaRPr>
        </a:p>
      </dgm:t>
    </dgm:pt>
    <dgm:pt modelId="{B4D7CDB2-2F4A-47B9-9DE4-14150E44DBAF}" type="parTrans" cxnId="{0799EF17-F46B-464B-BC9B-4DBBA4588E76}">
      <dgm:prSet/>
      <dgm:spPr/>
      <dgm:t>
        <a:bodyPr/>
        <a:lstStyle/>
        <a:p>
          <a:endParaRPr lang="fr-FR" sz="1800"/>
        </a:p>
      </dgm:t>
    </dgm:pt>
    <dgm:pt modelId="{D572F49C-1AB6-4393-B8A3-EAEC87E21D18}" type="sibTrans" cxnId="{0799EF17-F46B-464B-BC9B-4DBBA4588E76}">
      <dgm:prSet/>
      <dgm:spPr/>
      <dgm:t>
        <a:bodyPr/>
        <a:lstStyle/>
        <a:p>
          <a:endParaRPr lang="fr-FR" sz="1800"/>
        </a:p>
      </dgm:t>
    </dgm:pt>
    <dgm:pt modelId="{738A9452-0F8B-47D8-9D99-96FE22374CDA}">
      <dgm:prSet phldrT="[Texte]" custT="1"/>
      <dgm:spPr/>
      <dgm:t>
        <a:bodyPr/>
        <a:lstStyle/>
        <a:p>
          <a:r>
            <a:rPr lang="fr-FR" sz="1800" dirty="0" smtClean="0"/>
            <a:t>Analyse macroscopique des risques</a:t>
          </a:r>
          <a:endParaRPr lang="fr-FR" sz="1800" dirty="0"/>
        </a:p>
      </dgm:t>
    </dgm:pt>
    <dgm:pt modelId="{7F80FB72-6B1A-4A14-8430-46157AD7B4F6}" type="parTrans" cxnId="{308E7454-C72B-4CF1-AA6C-5FBF7F8311DD}">
      <dgm:prSet/>
      <dgm:spPr/>
      <dgm:t>
        <a:bodyPr/>
        <a:lstStyle/>
        <a:p>
          <a:endParaRPr lang="fr-FR" sz="1800"/>
        </a:p>
      </dgm:t>
    </dgm:pt>
    <dgm:pt modelId="{93E6313B-0734-454E-BD47-281E5B03E750}" type="sibTrans" cxnId="{308E7454-C72B-4CF1-AA6C-5FBF7F8311DD}">
      <dgm:prSet/>
      <dgm:spPr/>
      <dgm:t>
        <a:bodyPr/>
        <a:lstStyle/>
        <a:p>
          <a:endParaRPr lang="fr-FR" sz="1800"/>
        </a:p>
      </dgm:t>
    </dgm:pt>
    <dgm:pt modelId="{898E3714-B4DF-4ACF-B486-63897D15C453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ysClr val="windowText" lastClr="000000"/>
              </a:solidFill>
            </a:rPr>
            <a:t>Entretien patient</a:t>
          </a:r>
          <a:endParaRPr lang="fr-FR" sz="1800" b="0" dirty="0">
            <a:solidFill>
              <a:sysClr val="windowText" lastClr="000000"/>
            </a:solidFill>
          </a:endParaRPr>
        </a:p>
      </dgm:t>
    </dgm:pt>
    <dgm:pt modelId="{1516CFA5-58B6-4230-98E0-9476C58330CE}" type="parTrans" cxnId="{14783DEA-A6D6-4C4C-BBA7-B4E0F89A58C7}">
      <dgm:prSet/>
      <dgm:spPr/>
      <dgm:t>
        <a:bodyPr/>
        <a:lstStyle/>
        <a:p>
          <a:endParaRPr lang="fr-FR"/>
        </a:p>
      </dgm:t>
    </dgm:pt>
    <dgm:pt modelId="{88B19185-0AA3-41EF-A275-1C1F2E65B034}" type="sibTrans" cxnId="{14783DEA-A6D6-4C4C-BBA7-B4E0F89A58C7}">
      <dgm:prSet/>
      <dgm:spPr/>
      <dgm:t>
        <a:bodyPr/>
        <a:lstStyle/>
        <a:p>
          <a:endParaRPr lang="fr-FR"/>
        </a:p>
      </dgm:t>
    </dgm:pt>
    <dgm:pt modelId="{3A30BEAC-9368-45C7-8060-C14CECFB7495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ysClr val="windowText" lastClr="000000"/>
              </a:solidFill>
            </a:rPr>
            <a:t>Diagnostic flash</a:t>
          </a:r>
          <a:endParaRPr lang="fr-FR" sz="1800" b="0" dirty="0">
            <a:solidFill>
              <a:sysClr val="windowText" lastClr="000000"/>
            </a:solidFill>
          </a:endParaRPr>
        </a:p>
      </dgm:t>
    </dgm:pt>
    <dgm:pt modelId="{34B9B8C6-490B-484B-A1BA-C91BF4E08D95}" type="parTrans" cxnId="{B437C977-2F3D-4708-ACC0-84BEB7E1A9AB}">
      <dgm:prSet/>
      <dgm:spPr/>
      <dgm:t>
        <a:bodyPr/>
        <a:lstStyle/>
        <a:p>
          <a:endParaRPr lang="fr-FR"/>
        </a:p>
      </dgm:t>
    </dgm:pt>
    <dgm:pt modelId="{9A5F0428-8941-4F50-AA29-04B08574FB5D}" type="sibTrans" cxnId="{B437C977-2F3D-4708-ACC0-84BEB7E1A9AB}">
      <dgm:prSet/>
      <dgm:spPr/>
      <dgm:t>
        <a:bodyPr/>
        <a:lstStyle/>
        <a:p>
          <a:endParaRPr lang="fr-FR"/>
        </a:p>
      </dgm:t>
    </dgm:pt>
    <dgm:pt modelId="{2AC73A80-41E5-4C8A-8B8D-9F730E03493C}" type="pres">
      <dgm:prSet presAssocID="{70F63C88-7839-41D2-A0F6-C38D3AB897ED}" presName="Name0" presStyleCnt="0">
        <dgm:presLayoutVars>
          <dgm:dir/>
          <dgm:animLvl val="lvl"/>
          <dgm:resizeHandles val="exact"/>
        </dgm:presLayoutVars>
      </dgm:prSet>
      <dgm:spPr/>
    </dgm:pt>
    <dgm:pt modelId="{A75D5841-C8B4-4B45-BC1A-74D6726A240C}" type="pres">
      <dgm:prSet presAssocID="{941659BF-58C2-4E4A-800E-8FA5F8B3DAB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FE5DB-7A78-4917-A068-5E121C6E423E}" type="pres">
      <dgm:prSet presAssocID="{3860EA50-77DC-4693-A523-744ED0FCEEDB}" presName="parTxOnlySpace" presStyleCnt="0"/>
      <dgm:spPr/>
    </dgm:pt>
    <dgm:pt modelId="{8CF71A12-0934-482B-A7A1-AED6794F4848}" type="pres">
      <dgm:prSet presAssocID="{C9AE8CDD-785D-4524-8DF0-41676D7AA2B3}" presName="parTxOnly" presStyleLbl="node1" presStyleIdx="1" presStyleCnt="5" custScaleX="112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76DD-6F7A-4DAF-AAE3-51EB08B084E4}" type="pres">
      <dgm:prSet presAssocID="{D572F49C-1AB6-4393-B8A3-EAEC87E21D18}" presName="parTxOnlySpace" presStyleCnt="0"/>
      <dgm:spPr/>
    </dgm:pt>
    <dgm:pt modelId="{1B925FC4-4F94-4849-9CA9-05CF02C5CBA8}" type="pres">
      <dgm:prSet presAssocID="{898E3714-B4DF-4ACF-B486-63897D15C45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09B73D-32AF-461D-8753-EC1630721402}" type="pres">
      <dgm:prSet presAssocID="{88B19185-0AA3-41EF-A275-1C1F2E65B034}" presName="parTxOnlySpace" presStyleCnt="0"/>
      <dgm:spPr/>
    </dgm:pt>
    <dgm:pt modelId="{92C50834-78EE-44DB-BDAF-F87736597683}" type="pres">
      <dgm:prSet presAssocID="{3A30BEAC-9368-45C7-8060-C14CECFB749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4D9D16-0F9D-4399-BC7F-B7522270EF07}" type="pres">
      <dgm:prSet presAssocID="{9A5F0428-8941-4F50-AA29-04B08574FB5D}" presName="parTxOnlySpace" presStyleCnt="0"/>
      <dgm:spPr/>
    </dgm:pt>
    <dgm:pt modelId="{FF9BC71A-3989-4EE6-8B4E-CC1FE6B6B3FF}" type="pres">
      <dgm:prSet presAssocID="{738A9452-0F8B-47D8-9D99-96FE22374CD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37C977-2F3D-4708-ACC0-84BEB7E1A9AB}" srcId="{70F63C88-7839-41D2-A0F6-C38D3AB897ED}" destId="{3A30BEAC-9368-45C7-8060-C14CECFB7495}" srcOrd="3" destOrd="0" parTransId="{34B9B8C6-490B-484B-A1BA-C91BF4E08D95}" sibTransId="{9A5F0428-8941-4F50-AA29-04B08574FB5D}"/>
    <dgm:cxn modelId="{14783DEA-A6D6-4C4C-BBA7-B4E0F89A58C7}" srcId="{70F63C88-7839-41D2-A0F6-C38D3AB897ED}" destId="{898E3714-B4DF-4ACF-B486-63897D15C453}" srcOrd="2" destOrd="0" parTransId="{1516CFA5-58B6-4230-98E0-9476C58330CE}" sibTransId="{88B19185-0AA3-41EF-A275-1C1F2E65B034}"/>
    <dgm:cxn modelId="{BF2C07A4-4FA1-4D91-929E-A241F3D1AE2D}" type="presOf" srcId="{941659BF-58C2-4E4A-800E-8FA5F8B3DABB}" destId="{A75D5841-C8B4-4B45-BC1A-74D6726A240C}" srcOrd="0" destOrd="0" presId="urn:microsoft.com/office/officeart/2005/8/layout/chevron1"/>
    <dgm:cxn modelId="{94EF05A7-ECA7-4ECD-9D1F-02DD16BD91BB}" type="presOf" srcId="{70F63C88-7839-41D2-A0F6-C38D3AB897ED}" destId="{2AC73A80-41E5-4C8A-8B8D-9F730E03493C}" srcOrd="0" destOrd="0" presId="urn:microsoft.com/office/officeart/2005/8/layout/chevron1"/>
    <dgm:cxn modelId="{0799EF17-F46B-464B-BC9B-4DBBA4588E76}" srcId="{70F63C88-7839-41D2-A0F6-C38D3AB897ED}" destId="{C9AE8CDD-785D-4524-8DF0-41676D7AA2B3}" srcOrd="1" destOrd="0" parTransId="{B4D7CDB2-2F4A-47B9-9DE4-14150E44DBAF}" sibTransId="{D572F49C-1AB6-4393-B8A3-EAEC87E21D18}"/>
    <dgm:cxn modelId="{790C3206-9791-4EBC-9A03-22FBFCBFCCC7}" type="presOf" srcId="{C9AE8CDD-785D-4524-8DF0-41676D7AA2B3}" destId="{8CF71A12-0934-482B-A7A1-AED6794F4848}" srcOrd="0" destOrd="0" presId="urn:microsoft.com/office/officeart/2005/8/layout/chevron1"/>
    <dgm:cxn modelId="{B56A6A08-C94D-4D42-9D6A-FD9CC8CFA177}" type="presOf" srcId="{898E3714-B4DF-4ACF-B486-63897D15C453}" destId="{1B925FC4-4F94-4849-9CA9-05CF02C5CBA8}" srcOrd="0" destOrd="0" presId="urn:microsoft.com/office/officeart/2005/8/layout/chevron1"/>
    <dgm:cxn modelId="{D5452490-B190-41A8-B734-C0E3BDF426AE}" srcId="{70F63C88-7839-41D2-A0F6-C38D3AB897ED}" destId="{941659BF-58C2-4E4A-800E-8FA5F8B3DABB}" srcOrd="0" destOrd="0" parTransId="{6A50B931-0D65-4E1F-B73F-2B08F0C75E60}" sibTransId="{3860EA50-77DC-4693-A523-744ED0FCEEDB}"/>
    <dgm:cxn modelId="{98E20F42-4C8B-4A0F-B89B-34B94BCF9FE8}" type="presOf" srcId="{3A30BEAC-9368-45C7-8060-C14CECFB7495}" destId="{92C50834-78EE-44DB-BDAF-F87736597683}" srcOrd="0" destOrd="0" presId="urn:microsoft.com/office/officeart/2005/8/layout/chevron1"/>
    <dgm:cxn modelId="{75436885-846E-4E2F-BCB0-1E91A8BDB362}" type="presOf" srcId="{738A9452-0F8B-47D8-9D99-96FE22374CDA}" destId="{FF9BC71A-3989-4EE6-8B4E-CC1FE6B6B3FF}" srcOrd="0" destOrd="0" presId="urn:microsoft.com/office/officeart/2005/8/layout/chevron1"/>
    <dgm:cxn modelId="{308E7454-C72B-4CF1-AA6C-5FBF7F8311DD}" srcId="{70F63C88-7839-41D2-A0F6-C38D3AB897ED}" destId="{738A9452-0F8B-47D8-9D99-96FE22374CDA}" srcOrd="4" destOrd="0" parTransId="{7F80FB72-6B1A-4A14-8430-46157AD7B4F6}" sibTransId="{93E6313B-0734-454E-BD47-281E5B03E750}"/>
    <dgm:cxn modelId="{CB0DD2D6-B15D-46F8-B2C6-D28B6750C168}" type="presParOf" srcId="{2AC73A80-41E5-4C8A-8B8D-9F730E03493C}" destId="{A75D5841-C8B4-4B45-BC1A-74D6726A240C}" srcOrd="0" destOrd="0" presId="urn:microsoft.com/office/officeart/2005/8/layout/chevron1"/>
    <dgm:cxn modelId="{F236D65C-B544-4951-AD6F-24D6A4A1870C}" type="presParOf" srcId="{2AC73A80-41E5-4C8A-8B8D-9F730E03493C}" destId="{093FE5DB-7A78-4917-A068-5E121C6E423E}" srcOrd="1" destOrd="0" presId="urn:microsoft.com/office/officeart/2005/8/layout/chevron1"/>
    <dgm:cxn modelId="{B43E5416-0472-4EFB-92D6-3BD4BA523F90}" type="presParOf" srcId="{2AC73A80-41E5-4C8A-8B8D-9F730E03493C}" destId="{8CF71A12-0934-482B-A7A1-AED6794F4848}" srcOrd="2" destOrd="0" presId="urn:microsoft.com/office/officeart/2005/8/layout/chevron1"/>
    <dgm:cxn modelId="{06B3394C-C63E-4A76-8DBF-3881195BA5BC}" type="presParOf" srcId="{2AC73A80-41E5-4C8A-8B8D-9F730E03493C}" destId="{C3B676DD-6F7A-4DAF-AAE3-51EB08B084E4}" srcOrd="3" destOrd="0" presId="urn:microsoft.com/office/officeart/2005/8/layout/chevron1"/>
    <dgm:cxn modelId="{F3A3AC81-D734-417F-910D-68321CE66F96}" type="presParOf" srcId="{2AC73A80-41E5-4C8A-8B8D-9F730E03493C}" destId="{1B925FC4-4F94-4849-9CA9-05CF02C5CBA8}" srcOrd="4" destOrd="0" presId="urn:microsoft.com/office/officeart/2005/8/layout/chevron1"/>
    <dgm:cxn modelId="{CE4E95CA-7F54-43BF-80BC-8EF485A5386E}" type="presParOf" srcId="{2AC73A80-41E5-4C8A-8B8D-9F730E03493C}" destId="{C409B73D-32AF-461D-8753-EC1630721402}" srcOrd="5" destOrd="0" presId="urn:microsoft.com/office/officeart/2005/8/layout/chevron1"/>
    <dgm:cxn modelId="{93C17C56-367B-476B-BAC7-CFC060842E7B}" type="presParOf" srcId="{2AC73A80-41E5-4C8A-8B8D-9F730E03493C}" destId="{92C50834-78EE-44DB-BDAF-F87736597683}" srcOrd="6" destOrd="0" presId="urn:microsoft.com/office/officeart/2005/8/layout/chevron1"/>
    <dgm:cxn modelId="{B8E44958-801B-4169-A463-F4F756BA9DE4}" type="presParOf" srcId="{2AC73A80-41E5-4C8A-8B8D-9F730E03493C}" destId="{C74D9D16-0F9D-4399-BC7F-B7522270EF07}" srcOrd="7" destOrd="0" presId="urn:microsoft.com/office/officeart/2005/8/layout/chevron1"/>
    <dgm:cxn modelId="{E0709675-C4BF-43D2-9E57-2BCE6910B5D7}" type="presParOf" srcId="{2AC73A80-41E5-4C8A-8B8D-9F730E03493C}" destId="{FF9BC71A-3989-4EE6-8B4E-CC1FE6B6B3F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F63C88-7839-41D2-A0F6-C38D3AB897ED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C9AE8CDD-785D-4524-8DF0-41676D7AA2B3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/>
            <a:t>Plan d’accompagnement</a:t>
          </a:r>
          <a:endParaRPr lang="fr-FR" sz="1800" b="0" dirty="0">
            <a:solidFill>
              <a:schemeClr val="tx1"/>
            </a:solidFill>
          </a:endParaRPr>
        </a:p>
      </dgm:t>
    </dgm:pt>
    <dgm:pt modelId="{B4D7CDB2-2F4A-47B9-9DE4-14150E44DBAF}" type="parTrans" cxnId="{0799EF17-F46B-464B-BC9B-4DBBA4588E76}">
      <dgm:prSet/>
      <dgm:spPr/>
      <dgm:t>
        <a:bodyPr/>
        <a:lstStyle/>
        <a:p>
          <a:endParaRPr lang="fr-FR" sz="1800"/>
        </a:p>
      </dgm:t>
    </dgm:pt>
    <dgm:pt modelId="{D572F49C-1AB6-4393-B8A3-EAEC87E21D18}" type="sibTrans" cxnId="{0799EF17-F46B-464B-BC9B-4DBBA4588E76}">
      <dgm:prSet/>
      <dgm:spPr/>
      <dgm:t>
        <a:bodyPr/>
        <a:lstStyle/>
        <a:p>
          <a:endParaRPr lang="fr-FR" sz="1800"/>
        </a:p>
      </dgm:t>
    </dgm:pt>
    <dgm:pt modelId="{738A9452-0F8B-47D8-9D99-96FE22374CDA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Entretien patient</a:t>
          </a:r>
          <a:endParaRPr lang="fr-FR" sz="1800" b="1" dirty="0">
            <a:solidFill>
              <a:schemeClr val="bg1"/>
            </a:solidFill>
          </a:endParaRPr>
        </a:p>
      </dgm:t>
    </dgm:pt>
    <dgm:pt modelId="{7F80FB72-6B1A-4A14-8430-46157AD7B4F6}" type="parTrans" cxnId="{308E7454-C72B-4CF1-AA6C-5FBF7F8311DD}">
      <dgm:prSet/>
      <dgm:spPr/>
      <dgm:t>
        <a:bodyPr/>
        <a:lstStyle/>
        <a:p>
          <a:endParaRPr lang="fr-FR" sz="1800"/>
        </a:p>
      </dgm:t>
    </dgm:pt>
    <dgm:pt modelId="{93E6313B-0734-454E-BD47-281E5B03E750}" type="sibTrans" cxnId="{308E7454-C72B-4CF1-AA6C-5FBF7F8311DD}">
      <dgm:prSet/>
      <dgm:spPr/>
      <dgm:t>
        <a:bodyPr/>
        <a:lstStyle/>
        <a:p>
          <a:endParaRPr lang="fr-FR" sz="1800"/>
        </a:p>
      </dgm:t>
    </dgm:pt>
    <dgm:pt modelId="{410082BA-714A-4DD4-88B7-0950E474A9AF}">
      <dgm:prSet phldrT="[Texte]" custT="1"/>
      <dgm:spPr/>
      <dgm:t>
        <a:bodyPr/>
        <a:lstStyle/>
        <a:p>
          <a:r>
            <a:rPr lang="fr-FR" sz="1800" dirty="0" smtClean="0"/>
            <a:t>Analyse macroscopique des risques</a:t>
          </a:r>
          <a:endParaRPr lang="fr-FR" sz="1800" dirty="0"/>
        </a:p>
      </dgm:t>
    </dgm:pt>
    <dgm:pt modelId="{43E829A3-84B6-4318-B043-045E787FD477}" type="parTrans" cxnId="{07DBABE9-BCAE-4F39-A517-3FE47239EF06}">
      <dgm:prSet/>
      <dgm:spPr/>
      <dgm:t>
        <a:bodyPr/>
        <a:lstStyle/>
        <a:p>
          <a:endParaRPr lang="fr-FR"/>
        </a:p>
      </dgm:t>
    </dgm:pt>
    <dgm:pt modelId="{653C90FB-E05B-4E3F-A793-9A34BA47B32C}" type="sibTrans" cxnId="{07DBABE9-BCAE-4F39-A517-3FE47239EF06}">
      <dgm:prSet/>
      <dgm:spPr/>
      <dgm:t>
        <a:bodyPr/>
        <a:lstStyle/>
        <a:p>
          <a:endParaRPr lang="fr-FR"/>
        </a:p>
      </dgm:t>
    </dgm:pt>
    <dgm:pt modelId="{941659BF-58C2-4E4A-800E-8FA5F8B3DABB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Rappel</a:t>
          </a:r>
        </a:p>
      </dgm:t>
    </dgm:pt>
    <dgm:pt modelId="{3860EA50-77DC-4693-A523-744ED0FCEEDB}" type="sibTrans" cxnId="{D5452490-B190-41A8-B734-C0E3BDF426AE}">
      <dgm:prSet/>
      <dgm:spPr/>
      <dgm:t>
        <a:bodyPr/>
        <a:lstStyle/>
        <a:p>
          <a:endParaRPr lang="fr-FR" sz="1800"/>
        </a:p>
      </dgm:t>
    </dgm:pt>
    <dgm:pt modelId="{6A50B931-0D65-4E1F-B73F-2B08F0C75E60}" type="parTrans" cxnId="{D5452490-B190-41A8-B734-C0E3BDF426AE}">
      <dgm:prSet/>
      <dgm:spPr/>
      <dgm:t>
        <a:bodyPr/>
        <a:lstStyle/>
        <a:p>
          <a:endParaRPr lang="fr-FR" sz="1800"/>
        </a:p>
      </dgm:t>
    </dgm:pt>
    <dgm:pt modelId="{4959857B-90DE-45BA-94BD-6C3CAA22CBD2}">
      <dgm:prSet custT="1"/>
      <dgm:spPr/>
      <dgm:t>
        <a:bodyPr/>
        <a:lstStyle/>
        <a:p>
          <a:r>
            <a:rPr lang="fr-FR" sz="1800" dirty="0" smtClean="0"/>
            <a:t>Diagnostic flash</a:t>
          </a:r>
          <a:endParaRPr lang="fr-FR" sz="1800" dirty="0"/>
        </a:p>
      </dgm:t>
    </dgm:pt>
    <dgm:pt modelId="{4E3D7724-494B-4E36-B5AB-4BA75EF7724B}" type="parTrans" cxnId="{0DA0AD4D-D917-4AED-8E53-679EA2630B7F}">
      <dgm:prSet/>
      <dgm:spPr/>
    </dgm:pt>
    <dgm:pt modelId="{6712EFA8-8ED6-4BF3-8B02-79766A5F649E}" type="sibTrans" cxnId="{0DA0AD4D-D917-4AED-8E53-679EA2630B7F}">
      <dgm:prSet/>
      <dgm:spPr/>
    </dgm:pt>
    <dgm:pt modelId="{2AC73A80-41E5-4C8A-8B8D-9F730E03493C}" type="pres">
      <dgm:prSet presAssocID="{70F63C88-7839-41D2-A0F6-C38D3AB897ED}" presName="Name0" presStyleCnt="0">
        <dgm:presLayoutVars>
          <dgm:dir/>
          <dgm:animLvl val="lvl"/>
          <dgm:resizeHandles val="exact"/>
        </dgm:presLayoutVars>
      </dgm:prSet>
      <dgm:spPr/>
    </dgm:pt>
    <dgm:pt modelId="{A75D5841-C8B4-4B45-BC1A-74D6726A240C}" type="pres">
      <dgm:prSet presAssocID="{941659BF-58C2-4E4A-800E-8FA5F8B3DAB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FE5DB-7A78-4917-A068-5E121C6E423E}" type="pres">
      <dgm:prSet presAssocID="{3860EA50-77DC-4693-A523-744ED0FCEEDB}" presName="parTxOnlySpace" presStyleCnt="0"/>
      <dgm:spPr/>
    </dgm:pt>
    <dgm:pt modelId="{8CF71A12-0934-482B-A7A1-AED6794F4848}" type="pres">
      <dgm:prSet presAssocID="{C9AE8CDD-785D-4524-8DF0-41676D7AA2B3}" presName="parTxOnly" presStyleLbl="node1" presStyleIdx="1" presStyleCnt="5" custScaleX="108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76DD-6F7A-4DAF-AAE3-51EB08B084E4}" type="pres">
      <dgm:prSet presAssocID="{D572F49C-1AB6-4393-B8A3-EAEC87E21D18}" presName="parTxOnlySpace" presStyleCnt="0"/>
      <dgm:spPr/>
    </dgm:pt>
    <dgm:pt modelId="{FF9BC71A-3989-4EE6-8B4E-CC1FE6B6B3FF}" type="pres">
      <dgm:prSet presAssocID="{738A9452-0F8B-47D8-9D99-96FE22374CD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7A0063-6599-4F0A-99CD-F79CA8E6CB30}" type="pres">
      <dgm:prSet presAssocID="{93E6313B-0734-454E-BD47-281E5B03E750}" presName="parTxOnlySpace" presStyleCnt="0"/>
      <dgm:spPr/>
    </dgm:pt>
    <dgm:pt modelId="{24873807-DBB0-4F8B-8BD8-1894A81D1A12}" type="pres">
      <dgm:prSet presAssocID="{4959857B-90DE-45BA-94BD-6C3CAA22CBD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889701-6D9D-4286-895F-39C45D76E17B}" type="pres">
      <dgm:prSet presAssocID="{6712EFA8-8ED6-4BF3-8B02-79766A5F649E}" presName="parTxOnlySpace" presStyleCnt="0"/>
      <dgm:spPr/>
    </dgm:pt>
    <dgm:pt modelId="{3DED39F8-570E-4145-8483-F993960F5B49}" type="pres">
      <dgm:prSet presAssocID="{410082BA-714A-4DD4-88B7-0950E474A9A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61D446-3E3C-4D0B-B774-9FDAFE990F57}" type="presOf" srcId="{410082BA-714A-4DD4-88B7-0950E474A9AF}" destId="{3DED39F8-570E-4145-8483-F993960F5B49}" srcOrd="0" destOrd="0" presId="urn:microsoft.com/office/officeart/2005/8/layout/chevron1"/>
    <dgm:cxn modelId="{501E9758-A669-4F3C-B8CC-740EE397A058}" type="presOf" srcId="{C9AE8CDD-785D-4524-8DF0-41676D7AA2B3}" destId="{8CF71A12-0934-482B-A7A1-AED6794F4848}" srcOrd="0" destOrd="0" presId="urn:microsoft.com/office/officeart/2005/8/layout/chevron1"/>
    <dgm:cxn modelId="{ABB3518D-FB96-426E-90BA-271BC5FABFAE}" type="presOf" srcId="{4959857B-90DE-45BA-94BD-6C3CAA22CBD2}" destId="{24873807-DBB0-4F8B-8BD8-1894A81D1A12}" srcOrd="0" destOrd="0" presId="urn:microsoft.com/office/officeart/2005/8/layout/chevron1"/>
    <dgm:cxn modelId="{AABA1F71-88A0-40BF-807B-A2265E2D5228}" type="presOf" srcId="{941659BF-58C2-4E4A-800E-8FA5F8B3DABB}" destId="{A75D5841-C8B4-4B45-BC1A-74D6726A240C}" srcOrd="0" destOrd="0" presId="urn:microsoft.com/office/officeart/2005/8/layout/chevron1"/>
    <dgm:cxn modelId="{D5452490-B190-41A8-B734-C0E3BDF426AE}" srcId="{70F63C88-7839-41D2-A0F6-C38D3AB897ED}" destId="{941659BF-58C2-4E4A-800E-8FA5F8B3DABB}" srcOrd="0" destOrd="0" parTransId="{6A50B931-0D65-4E1F-B73F-2B08F0C75E60}" sibTransId="{3860EA50-77DC-4693-A523-744ED0FCEEDB}"/>
    <dgm:cxn modelId="{07DBABE9-BCAE-4F39-A517-3FE47239EF06}" srcId="{70F63C88-7839-41D2-A0F6-C38D3AB897ED}" destId="{410082BA-714A-4DD4-88B7-0950E474A9AF}" srcOrd="4" destOrd="0" parTransId="{43E829A3-84B6-4318-B043-045E787FD477}" sibTransId="{653C90FB-E05B-4E3F-A793-9A34BA47B32C}"/>
    <dgm:cxn modelId="{E1F0B76B-62AF-49A3-BD51-A3E3E640F3A8}" type="presOf" srcId="{70F63C88-7839-41D2-A0F6-C38D3AB897ED}" destId="{2AC73A80-41E5-4C8A-8B8D-9F730E03493C}" srcOrd="0" destOrd="0" presId="urn:microsoft.com/office/officeart/2005/8/layout/chevron1"/>
    <dgm:cxn modelId="{0799EF17-F46B-464B-BC9B-4DBBA4588E76}" srcId="{70F63C88-7839-41D2-A0F6-C38D3AB897ED}" destId="{C9AE8CDD-785D-4524-8DF0-41676D7AA2B3}" srcOrd="1" destOrd="0" parTransId="{B4D7CDB2-2F4A-47B9-9DE4-14150E44DBAF}" sibTransId="{D572F49C-1AB6-4393-B8A3-EAEC87E21D18}"/>
    <dgm:cxn modelId="{308E7454-C72B-4CF1-AA6C-5FBF7F8311DD}" srcId="{70F63C88-7839-41D2-A0F6-C38D3AB897ED}" destId="{738A9452-0F8B-47D8-9D99-96FE22374CDA}" srcOrd="2" destOrd="0" parTransId="{7F80FB72-6B1A-4A14-8430-46157AD7B4F6}" sibTransId="{93E6313B-0734-454E-BD47-281E5B03E750}"/>
    <dgm:cxn modelId="{CCFFB1BB-A5C5-4D9C-B0D3-E74593EDD2A6}" type="presOf" srcId="{738A9452-0F8B-47D8-9D99-96FE22374CDA}" destId="{FF9BC71A-3989-4EE6-8B4E-CC1FE6B6B3FF}" srcOrd="0" destOrd="0" presId="urn:microsoft.com/office/officeart/2005/8/layout/chevron1"/>
    <dgm:cxn modelId="{0DA0AD4D-D917-4AED-8E53-679EA2630B7F}" srcId="{70F63C88-7839-41D2-A0F6-C38D3AB897ED}" destId="{4959857B-90DE-45BA-94BD-6C3CAA22CBD2}" srcOrd="3" destOrd="0" parTransId="{4E3D7724-494B-4E36-B5AB-4BA75EF7724B}" sibTransId="{6712EFA8-8ED6-4BF3-8B02-79766A5F649E}"/>
    <dgm:cxn modelId="{9336AE33-7112-4012-AE85-BD5F45D68572}" type="presParOf" srcId="{2AC73A80-41E5-4C8A-8B8D-9F730E03493C}" destId="{A75D5841-C8B4-4B45-BC1A-74D6726A240C}" srcOrd="0" destOrd="0" presId="urn:microsoft.com/office/officeart/2005/8/layout/chevron1"/>
    <dgm:cxn modelId="{2A0D0786-845E-41ED-9D6A-FFF3BD40FA38}" type="presParOf" srcId="{2AC73A80-41E5-4C8A-8B8D-9F730E03493C}" destId="{093FE5DB-7A78-4917-A068-5E121C6E423E}" srcOrd="1" destOrd="0" presId="urn:microsoft.com/office/officeart/2005/8/layout/chevron1"/>
    <dgm:cxn modelId="{C993B7C6-F428-4287-8301-F954C0C60742}" type="presParOf" srcId="{2AC73A80-41E5-4C8A-8B8D-9F730E03493C}" destId="{8CF71A12-0934-482B-A7A1-AED6794F4848}" srcOrd="2" destOrd="0" presId="urn:microsoft.com/office/officeart/2005/8/layout/chevron1"/>
    <dgm:cxn modelId="{1AA57FBB-EB5E-4AC9-B5AE-D55A58FBB4EC}" type="presParOf" srcId="{2AC73A80-41E5-4C8A-8B8D-9F730E03493C}" destId="{C3B676DD-6F7A-4DAF-AAE3-51EB08B084E4}" srcOrd="3" destOrd="0" presId="urn:microsoft.com/office/officeart/2005/8/layout/chevron1"/>
    <dgm:cxn modelId="{2524E1CD-B434-4D5D-B449-000C93C67629}" type="presParOf" srcId="{2AC73A80-41E5-4C8A-8B8D-9F730E03493C}" destId="{FF9BC71A-3989-4EE6-8B4E-CC1FE6B6B3FF}" srcOrd="4" destOrd="0" presId="urn:microsoft.com/office/officeart/2005/8/layout/chevron1"/>
    <dgm:cxn modelId="{ECE36198-01C0-45A5-BEF9-1F90785310BF}" type="presParOf" srcId="{2AC73A80-41E5-4C8A-8B8D-9F730E03493C}" destId="{C57A0063-6599-4F0A-99CD-F79CA8E6CB30}" srcOrd="5" destOrd="0" presId="urn:microsoft.com/office/officeart/2005/8/layout/chevron1"/>
    <dgm:cxn modelId="{8C203939-669B-40E2-986D-422BF2546FE6}" type="presParOf" srcId="{2AC73A80-41E5-4C8A-8B8D-9F730E03493C}" destId="{24873807-DBB0-4F8B-8BD8-1894A81D1A12}" srcOrd="6" destOrd="0" presId="urn:microsoft.com/office/officeart/2005/8/layout/chevron1"/>
    <dgm:cxn modelId="{4B2EBDD9-C2A9-491B-B181-AECE2AD0C342}" type="presParOf" srcId="{2AC73A80-41E5-4C8A-8B8D-9F730E03493C}" destId="{CD889701-6D9D-4286-895F-39C45D76E17B}" srcOrd="7" destOrd="0" presId="urn:microsoft.com/office/officeart/2005/8/layout/chevron1"/>
    <dgm:cxn modelId="{4A3C4B3A-1FF3-4285-AB4A-7FC5C46E5C2F}" type="presParOf" srcId="{2AC73A80-41E5-4C8A-8B8D-9F730E03493C}" destId="{3DED39F8-570E-4145-8483-F993960F5B4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F63C88-7839-41D2-A0F6-C38D3AB897ED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941659BF-58C2-4E4A-800E-8FA5F8B3DABB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Rappel</a:t>
          </a:r>
          <a:endParaRPr lang="fr-FR" sz="1800" b="0" dirty="0">
            <a:solidFill>
              <a:schemeClr val="tx1"/>
            </a:solidFill>
          </a:endParaRPr>
        </a:p>
      </dgm:t>
    </dgm:pt>
    <dgm:pt modelId="{6A50B931-0D65-4E1F-B73F-2B08F0C75E60}" type="parTrans" cxnId="{D5452490-B190-41A8-B734-C0E3BDF426AE}">
      <dgm:prSet/>
      <dgm:spPr/>
      <dgm:t>
        <a:bodyPr/>
        <a:lstStyle/>
        <a:p>
          <a:endParaRPr lang="fr-FR" sz="1800"/>
        </a:p>
      </dgm:t>
    </dgm:pt>
    <dgm:pt modelId="{3860EA50-77DC-4693-A523-744ED0FCEEDB}" type="sibTrans" cxnId="{D5452490-B190-41A8-B734-C0E3BDF426AE}">
      <dgm:prSet/>
      <dgm:spPr/>
      <dgm:t>
        <a:bodyPr/>
        <a:lstStyle/>
        <a:p>
          <a:endParaRPr lang="fr-FR" sz="1800"/>
        </a:p>
      </dgm:t>
    </dgm:pt>
    <dgm:pt modelId="{C9AE8CDD-785D-4524-8DF0-41676D7AA2B3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dirty="0" smtClean="0"/>
            <a:t>Plan d’accompagnement</a:t>
          </a:r>
          <a:endParaRPr lang="fr-FR" sz="1800" b="0" dirty="0">
            <a:solidFill>
              <a:schemeClr val="tx1"/>
            </a:solidFill>
          </a:endParaRPr>
        </a:p>
      </dgm:t>
    </dgm:pt>
    <dgm:pt modelId="{B4D7CDB2-2F4A-47B9-9DE4-14150E44DBAF}" type="parTrans" cxnId="{0799EF17-F46B-464B-BC9B-4DBBA4588E76}">
      <dgm:prSet/>
      <dgm:spPr/>
      <dgm:t>
        <a:bodyPr/>
        <a:lstStyle/>
        <a:p>
          <a:endParaRPr lang="fr-FR" sz="1800"/>
        </a:p>
      </dgm:t>
    </dgm:pt>
    <dgm:pt modelId="{D572F49C-1AB6-4393-B8A3-EAEC87E21D18}" type="sibTrans" cxnId="{0799EF17-F46B-464B-BC9B-4DBBA4588E76}">
      <dgm:prSet/>
      <dgm:spPr/>
      <dgm:t>
        <a:bodyPr/>
        <a:lstStyle/>
        <a:p>
          <a:endParaRPr lang="fr-FR" sz="1800"/>
        </a:p>
      </dgm:t>
    </dgm:pt>
    <dgm:pt modelId="{738A9452-0F8B-47D8-9D99-96FE22374CDA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Diagnostic flash</a:t>
          </a:r>
          <a:endParaRPr lang="fr-FR" sz="1800" b="1" dirty="0">
            <a:solidFill>
              <a:schemeClr val="bg1"/>
            </a:solidFill>
          </a:endParaRPr>
        </a:p>
      </dgm:t>
    </dgm:pt>
    <dgm:pt modelId="{7F80FB72-6B1A-4A14-8430-46157AD7B4F6}" type="parTrans" cxnId="{308E7454-C72B-4CF1-AA6C-5FBF7F8311DD}">
      <dgm:prSet/>
      <dgm:spPr/>
      <dgm:t>
        <a:bodyPr/>
        <a:lstStyle/>
        <a:p>
          <a:endParaRPr lang="fr-FR" sz="1800"/>
        </a:p>
      </dgm:t>
    </dgm:pt>
    <dgm:pt modelId="{93E6313B-0734-454E-BD47-281E5B03E750}" type="sibTrans" cxnId="{308E7454-C72B-4CF1-AA6C-5FBF7F8311DD}">
      <dgm:prSet/>
      <dgm:spPr/>
      <dgm:t>
        <a:bodyPr/>
        <a:lstStyle/>
        <a:p>
          <a:endParaRPr lang="fr-FR" sz="1800"/>
        </a:p>
      </dgm:t>
    </dgm:pt>
    <dgm:pt modelId="{D1DF114D-1C11-49FB-8DD9-789620F87FE6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1800" b="0" dirty="0" smtClean="0">
              <a:solidFill>
                <a:schemeClr val="tx1"/>
              </a:solidFill>
            </a:rPr>
            <a:t>Analyse macroscopique des risques</a:t>
          </a:r>
          <a:endParaRPr lang="fr-FR" sz="1800" b="0" dirty="0">
            <a:solidFill>
              <a:schemeClr val="tx1"/>
            </a:solidFill>
          </a:endParaRPr>
        </a:p>
      </dgm:t>
    </dgm:pt>
    <dgm:pt modelId="{A1F4B8C1-D9AF-44FC-AD18-59E0C00293FA}" type="parTrans" cxnId="{5CC14B9D-8938-4F1A-B266-CF8B1857DFBD}">
      <dgm:prSet/>
      <dgm:spPr/>
      <dgm:t>
        <a:bodyPr/>
        <a:lstStyle/>
        <a:p>
          <a:endParaRPr lang="fr-FR"/>
        </a:p>
      </dgm:t>
    </dgm:pt>
    <dgm:pt modelId="{23A516BA-467B-454D-BE53-29FC1C97DE85}" type="sibTrans" cxnId="{5CC14B9D-8938-4F1A-B266-CF8B1857DFBD}">
      <dgm:prSet/>
      <dgm:spPr/>
      <dgm:t>
        <a:bodyPr/>
        <a:lstStyle/>
        <a:p>
          <a:endParaRPr lang="fr-FR"/>
        </a:p>
      </dgm:t>
    </dgm:pt>
    <dgm:pt modelId="{C801E939-2BE8-4421-8B38-108EB8FAC7A0}">
      <dgm:prSet custT="1"/>
      <dgm:spPr/>
      <dgm:t>
        <a:bodyPr/>
        <a:lstStyle/>
        <a:p>
          <a:r>
            <a:rPr lang="fr-FR" sz="1800" dirty="0" smtClean="0"/>
            <a:t>Entretien patient</a:t>
          </a:r>
          <a:endParaRPr lang="fr-FR" sz="1800" dirty="0"/>
        </a:p>
      </dgm:t>
    </dgm:pt>
    <dgm:pt modelId="{382BB0A7-0BC0-432D-86A2-A586700C0B14}" type="parTrans" cxnId="{AFBB7563-1435-478C-A8C4-81F5BDFECC94}">
      <dgm:prSet/>
      <dgm:spPr/>
      <dgm:t>
        <a:bodyPr/>
        <a:lstStyle/>
        <a:p>
          <a:endParaRPr lang="fr-FR"/>
        </a:p>
      </dgm:t>
    </dgm:pt>
    <dgm:pt modelId="{65A04610-B11F-4E7E-AD4B-8ADC69F506FA}" type="sibTrans" cxnId="{AFBB7563-1435-478C-A8C4-81F5BDFECC94}">
      <dgm:prSet/>
      <dgm:spPr/>
      <dgm:t>
        <a:bodyPr/>
        <a:lstStyle/>
        <a:p>
          <a:endParaRPr lang="fr-FR"/>
        </a:p>
      </dgm:t>
    </dgm:pt>
    <dgm:pt modelId="{2AC73A80-41E5-4C8A-8B8D-9F730E03493C}" type="pres">
      <dgm:prSet presAssocID="{70F63C88-7839-41D2-A0F6-C38D3AB897ED}" presName="Name0" presStyleCnt="0">
        <dgm:presLayoutVars>
          <dgm:dir/>
          <dgm:animLvl val="lvl"/>
          <dgm:resizeHandles val="exact"/>
        </dgm:presLayoutVars>
      </dgm:prSet>
      <dgm:spPr/>
    </dgm:pt>
    <dgm:pt modelId="{A75D5841-C8B4-4B45-BC1A-74D6726A240C}" type="pres">
      <dgm:prSet presAssocID="{941659BF-58C2-4E4A-800E-8FA5F8B3DAB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FE5DB-7A78-4917-A068-5E121C6E423E}" type="pres">
      <dgm:prSet presAssocID="{3860EA50-77DC-4693-A523-744ED0FCEEDB}" presName="parTxOnlySpace" presStyleCnt="0"/>
      <dgm:spPr/>
    </dgm:pt>
    <dgm:pt modelId="{8CF71A12-0934-482B-A7A1-AED6794F4848}" type="pres">
      <dgm:prSet presAssocID="{C9AE8CDD-785D-4524-8DF0-41676D7AA2B3}" presName="parTxOnly" presStyleLbl="node1" presStyleIdx="1" presStyleCnt="5" custScaleX="121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76DD-6F7A-4DAF-AAE3-51EB08B084E4}" type="pres">
      <dgm:prSet presAssocID="{D572F49C-1AB6-4393-B8A3-EAEC87E21D18}" presName="parTxOnlySpace" presStyleCnt="0"/>
      <dgm:spPr/>
    </dgm:pt>
    <dgm:pt modelId="{2777E5F2-BD69-475A-9A95-CF31D7984908}" type="pres">
      <dgm:prSet presAssocID="{C801E939-2BE8-4421-8B38-108EB8FAC7A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C7CB89-9CE7-4FC6-BE98-F67E20CB6BBD}" type="pres">
      <dgm:prSet presAssocID="{65A04610-B11F-4E7E-AD4B-8ADC69F506FA}" presName="parTxOnlySpace" presStyleCnt="0"/>
      <dgm:spPr/>
    </dgm:pt>
    <dgm:pt modelId="{FF9BC71A-3989-4EE6-8B4E-CC1FE6B6B3FF}" type="pres">
      <dgm:prSet presAssocID="{738A9452-0F8B-47D8-9D99-96FE22374CD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7A0063-6599-4F0A-99CD-F79CA8E6CB30}" type="pres">
      <dgm:prSet presAssocID="{93E6313B-0734-454E-BD47-281E5B03E750}" presName="parTxOnlySpace" presStyleCnt="0"/>
      <dgm:spPr/>
    </dgm:pt>
    <dgm:pt modelId="{73651C77-C588-4F79-8234-34CAF82EC50F}" type="pres">
      <dgm:prSet presAssocID="{D1DF114D-1C11-49FB-8DD9-789620F87FE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452490-B190-41A8-B734-C0E3BDF426AE}" srcId="{70F63C88-7839-41D2-A0F6-C38D3AB897ED}" destId="{941659BF-58C2-4E4A-800E-8FA5F8B3DABB}" srcOrd="0" destOrd="0" parTransId="{6A50B931-0D65-4E1F-B73F-2B08F0C75E60}" sibTransId="{3860EA50-77DC-4693-A523-744ED0FCEEDB}"/>
    <dgm:cxn modelId="{AFBB7563-1435-478C-A8C4-81F5BDFECC94}" srcId="{70F63C88-7839-41D2-A0F6-C38D3AB897ED}" destId="{C801E939-2BE8-4421-8B38-108EB8FAC7A0}" srcOrd="2" destOrd="0" parTransId="{382BB0A7-0BC0-432D-86A2-A586700C0B14}" sibTransId="{65A04610-B11F-4E7E-AD4B-8ADC69F506FA}"/>
    <dgm:cxn modelId="{45FB13FA-E59E-4124-AE05-3C27117206C7}" type="presOf" srcId="{941659BF-58C2-4E4A-800E-8FA5F8B3DABB}" destId="{A75D5841-C8B4-4B45-BC1A-74D6726A240C}" srcOrd="0" destOrd="0" presId="urn:microsoft.com/office/officeart/2005/8/layout/chevron1"/>
    <dgm:cxn modelId="{5CC14B9D-8938-4F1A-B266-CF8B1857DFBD}" srcId="{70F63C88-7839-41D2-A0F6-C38D3AB897ED}" destId="{D1DF114D-1C11-49FB-8DD9-789620F87FE6}" srcOrd="4" destOrd="0" parTransId="{A1F4B8C1-D9AF-44FC-AD18-59E0C00293FA}" sibTransId="{23A516BA-467B-454D-BE53-29FC1C97DE85}"/>
    <dgm:cxn modelId="{0799EF17-F46B-464B-BC9B-4DBBA4588E76}" srcId="{70F63C88-7839-41D2-A0F6-C38D3AB897ED}" destId="{C9AE8CDD-785D-4524-8DF0-41676D7AA2B3}" srcOrd="1" destOrd="0" parTransId="{B4D7CDB2-2F4A-47B9-9DE4-14150E44DBAF}" sibTransId="{D572F49C-1AB6-4393-B8A3-EAEC87E21D18}"/>
    <dgm:cxn modelId="{5C0FBC62-1E5E-473B-B140-FCC66C6604AB}" type="presOf" srcId="{C9AE8CDD-785D-4524-8DF0-41676D7AA2B3}" destId="{8CF71A12-0934-482B-A7A1-AED6794F4848}" srcOrd="0" destOrd="0" presId="urn:microsoft.com/office/officeart/2005/8/layout/chevron1"/>
    <dgm:cxn modelId="{308E7454-C72B-4CF1-AA6C-5FBF7F8311DD}" srcId="{70F63C88-7839-41D2-A0F6-C38D3AB897ED}" destId="{738A9452-0F8B-47D8-9D99-96FE22374CDA}" srcOrd="3" destOrd="0" parTransId="{7F80FB72-6B1A-4A14-8430-46157AD7B4F6}" sibTransId="{93E6313B-0734-454E-BD47-281E5B03E750}"/>
    <dgm:cxn modelId="{972405CF-1371-4442-A085-C04F3D6FEB76}" type="presOf" srcId="{C801E939-2BE8-4421-8B38-108EB8FAC7A0}" destId="{2777E5F2-BD69-475A-9A95-CF31D7984908}" srcOrd="0" destOrd="0" presId="urn:microsoft.com/office/officeart/2005/8/layout/chevron1"/>
    <dgm:cxn modelId="{0EA3D96B-A641-46DB-B83F-FBC38047A371}" type="presOf" srcId="{738A9452-0F8B-47D8-9D99-96FE22374CDA}" destId="{FF9BC71A-3989-4EE6-8B4E-CC1FE6B6B3FF}" srcOrd="0" destOrd="0" presId="urn:microsoft.com/office/officeart/2005/8/layout/chevron1"/>
    <dgm:cxn modelId="{2AD5B188-2EA6-4240-949C-65D9D4016BAD}" type="presOf" srcId="{D1DF114D-1C11-49FB-8DD9-789620F87FE6}" destId="{73651C77-C588-4F79-8234-34CAF82EC50F}" srcOrd="0" destOrd="0" presId="urn:microsoft.com/office/officeart/2005/8/layout/chevron1"/>
    <dgm:cxn modelId="{CA7E5ECF-FB05-4675-888B-8A2C822EE420}" type="presOf" srcId="{70F63C88-7839-41D2-A0F6-C38D3AB897ED}" destId="{2AC73A80-41E5-4C8A-8B8D-9F730E03493C}" srcOrd="0" destOrd="0" presId="urn:microsoft.com/office/officeart/2005/8/layout/chevron1"/>
    <dgm:cxn modelId="{1DE8C34F-A928-4B24-87B6-F818FA29F380}" type="presParOf" srcId="{2AC73A80-41E5-4C8A-8B8D-9F730E03493C}" destId="{A75D5841-C8B4-4B45-BC1A-74D6726A240C}" srcOrd="0" destOrd="0" presId="urn:microsoft.com/office/officeart/2005/8/layout/chevron1"/>
    <dgm:cxn modelId="{A71CECC6-2022-485E-B62C-AEF4C56D37F5}" type="presParOf" srcId="{2AC73A80-41E5-4C8A-8B8D-9F730E03493C}" destId="{093FE5DB-7A78-4917-A068-5E121C6E423E}" srcOrd="1" destOrd="0" presId="urn:microsoft.com/office/officeart/2005/8/layout/chevron1"/>
    <dgm:cxn modelId="{631B947E-BD22-4659-8863-FB315AD3C823}" type="presParOf" srcId="{2AC73A80-41E5-4C8A-8B8D-9F730E03493C}" destId="{8CF71A12-0934-482B-A7A1-AED6794F4848}" srcOrd="2" destOrd="0" presId="urn:microsoft.com/office/officeart/2005/8/layout/chevron1"/>
    <dgm:cxn modelId="{7549094A-6E7D-4D8F-A7EB-AF7C3ECFCD93}" type="presParOf" srcId="{2AC73A80-41E5-4C8A-8B8D-9F730E03493C}" destId="{C3B676DD-6F7A-4DAF-AAE3-51EB08B084E4}" srcOrd="3" destOrd="0" presId="urn:microsoft.com/office/officeart/2005/8/layout/chevron1"/>
    <dgm:cxn modelId="{BD284391-B19A-4601-9DFE-624DCEBDB9DD}" type="presParOf" srcId="{2AC73A80-41E5-4C8A-8B8D-9F730E03493C}" destId="{2777E5F2-BD69-475A-9A95-CF31D7984908}" srcOrd="4" destOrd="0" presId="urn:microsoft.com/office/officeart/2005/8/layout/chevron1"/>
    <dgm:cxn modelId="{90F1DAFE-9B1A-48B4-BB17-CE49EC84A72D}" type="presParOf" srcId="{2AC73A80-41E5-4C8A-8B8D-9F730E03493C}" destId="{C1C7CB89-9CE7-4FC6-BE98-F67E20CB6BBD}" srcOrd="5" destOrd="0" presId="urn:microsoft.com/office/officeart/2005/8/layout/chevron1"/>
    <dgm:cxn modelId="{CE13EF32-3F54-4888-99FC-0844E0318029}" type="presParOf" srcId="{2AC73A80-41E5-4C8A-8B8D-9F730E03493C}" destId="{FF9BC71A-3989-4EE6-8B4E-CC1FE6B6B3FF}" srcOrd="6" destOrd="0" presId="urn:microsoft.com/office/officeart/2005/8/layout/chevron1"/>
    <dgm:cxn modelId="{ACCDA28D-EF04-4564-80B7-BEA9CC497EAC}" type="presParOf" srcId="{2AC73A80-41E5-4C8A-8B8D-9F730E03493C}" destId="{C57A0063-6599-4F0A-99CD-F79CA8E6CB30}" srcOrd="7" destOrd="0" presId="urn:microsoft.com/office/officeart/2005/8/layout/chevron1"/>
    <dgm:cxn modelId="{01181C5E-C2F8-4173-B747-9E2C1E42FD57}" type="presParOf" srcId="{2AC73A80-41E5-4C8A-8B8D-9F730E03493C}" destId="{73651C77-C588-4F79-8234-34CAF82EC50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5841-C8B4-4B45-BC1A-74D6726A240C}">
      <dsp:nvSpPr>
        <dsp:cNvPr id="0" name=""/>
        <dsp:cNvSpPr/>
      </dsp:nvSpPr>
      <dsp:spPr>
        <a:xfrm>
          <a:off x="3733" y="0"/>
          <a:ext cx="2565796" cy="900332"/>
        </a:xfrm>
        <a:prstGeom prst="chevron">
          <a:avLst/>
        </a:prstGeom>
        <a:solidFill>
          <a:srgbClr val="004AAD"/>
        </a:solidFill>
        <a:ln w="15875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chemeClr val="bg1"/>
            </a:solidFill>
          </a:endParaRPr>
        </a:p>
      </dsp:txBody>
      <dsp:txXfrm>
        <a:off x="453899" y="0"/>
        <a:ext cx="1665464" cy="900332"/>
      </dsp:txXfrm>
    </dsp:sp>
    <dsp:sp modelId="{8CF71A12-0934-482B-A7A1-AED6794F4848}">
      <dsp:nvSpPr>
        <dsp:cNvPr id="0" name=""/>
        <dsp:cNvSpPr/>
      </dsp:nvSpPr>
      <dsp:spPr>
        <a:xfrm>
          <a:off x="2312950" y="0"/>
          <a:ext cx="2947664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2763116" y="0"/>
        <a:ext cx="2047332" cy="900332"/>
      </dsp:txXfrm>
    </dsp:sp>
    <dsp:sp modelId="{59825B73-7FA5-46CF-A674-B0441B1C3B1E}">
      <dsp:nvSpPr>
        <dsp:cNvPr id="0" name=""/>
        <dsp:cNvSpPr/>
      </dsp:nvSpPr>
      <dsp:spPr>
        <a:xfrm>
          <a:off x="5004035" y="0"/>
          <a:ext cx="2565796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kern="1200" dirty="0" smtClean="0">
            <a:solidFill>
              <a:sysClr val="windowText" lastClr="000000"/>
            </a:solidFill>
          </a:endParaRPr>
        </a:p>
      </dsp:txBody>
      <dsp:txXfrm>
        <a:off x="5454201" y="0"/>
        <a:ext cx="1665464" cy="900332"/>
      </dsp:txXfrm>
    </dsp:sp>
    <dsp:sp modelId="{82513AD2-FE9A-4B03-9A08-3FB3522BFCE7}">
      <dsp:nvSpPr>
        <dsp:cNvPr id="0" name=""/>
        <dsp:cNvSpPr/>
      </dsp:nvSpPr>
      <dsp:spPr>
        <a:xfrm>
          <a:off x="7313252" y="0"/>
          <a:ext cx="2565796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7763418" y="0"/>
        <a:ext cx="1665464" cy="900332"/>
      </dsp:txXfrm>
    </dsp:sp>
    <dsp:sp modelId="{FF9BC71A-3989-4EE6-8B4E-CC1FE6B6B3FF}">
      <dsp:nvSpPr>
        <dsp:cNvPr id="0" name=""/>
        <dsp:cNvSpPr/>
      </dsp:nvSpPr>
      <dsp:spPr>
        <a:xfrm>
          <a:off x="9622469" y="0"/>
          <a:ext cx="2565796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10072635" y="0"/>
        <a:ext cx="1665464" cy="9003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5841-C8B4-4B45-BC1A-74D6726A240C}">
      <dsp:nvSpPr>
        <dsp:cNvPr id="0" name=""/>
        <dsp:cNvSpPr/>
      </dsp:nvSpPr>
      <dsp:spPr>
        <a:xfrm>
          <a:off x="2508" y="0"/>
          <a:ext cx="2533054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</a:rPr>
            <a:t>Rappel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452674" y="0"/>
        <a:ext cx="1632722" cy="900332"/>
      </dsp:txXfrm>
    </dsp:sp>
    <dsp:sp modelId="{8CF71A12-0934-482B-A7A1-AED6794F4848}">
      <dsp:nvSpPr>
        <dsp:cNvPr id="0" name=""/>
        <dsp:cNvSpPr/>
      </dsp:nvSpPr>
      <dsp:spPr>
        <a:xfrm>
          <a:off x="2282258" y="0"/>
          <a:ext cx="3067985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d’accompagnement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2732424" y="0"/>
        <a:ext cx="2167653" cy="900332"/>
      </dsp:txXfrm>
    </dsp:sp>
    <dsp:sp modelId="{2777E5F2-BD69-475A-9A95-CF31D7984908}">
      <dsp:nvSpPr>
        <dsp:cNvPr id="0" name=""/>
        <dsp:cNvSpPr/>
      </dsp:nvSpPr>
      <dsp:spPr>
        <a:xfrm>
          <a:off x="5096937" y="0"/>
          <a:ext cx="2533054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Entretien patient</a:t>
          </a:r>
          <a:endParaRPr lang="fr-FR" sz="1800" kern="1200" dirty="0"/>
        </a:p>
      </dsp:txBody>
      <dsp:txXfrm>
        <a:off x="5547103" y="0"/>
        <a:ext cx="1632722" cy="900332"/>
      </dsp:txXfrm>
    </dsp:sp>
    <dsp:sp modelId="{FF9BC71A-3989-4EE6-8B4E-CC1FE6B6B3FF}">
      <dsp:nvSpPr>
        <dsp:cNvPr id="0" name=""/>
        <dsp:cNvSpPr/>
      </dsp:nvSpPr>
      <dsp:spPr>
        <a:xfrm>
          <a:off x="7376687" y="0"/>
          <a:ext cx="2533054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ysClr val="windowText" lastClr="000000"/>
              </a:solidFill>
            </a:rPr>
            <a:t>Diagnostic flash</a:t>
          </a:r>
          <a:endParaRPr lang="fr-FR" sz="1800" kern="1200" dirty="0"/>
        </a:p>
      </dsp:txBody>
      <dsp:txXfrm>
        <a:off x="7826853" y="0"/>
        <a:ext cx="1632722" cy="900332"/>
      </dsp:txXfrm>
    </dsp:sp>
    <dsp:sp modelId="{73651C77-C588-4F79-8234-34CAF82EC50F}">
      <dsp:nvSpPr>
        <dsp:cNvPr id="0" name=""/>
        <dsp:cNvSpPr/>
      </dsp:nvSpPr>
      <dsp:spPr>
        <a:xfrm>
          <a:off x="9656436" y="0"/>
          <a:ext cx="2533054" cy="900332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Analyse macroscopique des risques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10106602" y="0"/>
        <a:ext cx="1632722" cy="900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5841-C8B4-4B45-BC1A-74D6726A240C}">
      <dsp:nvSpPr>
        <dsp:cNvPr id="0" name=""/>
        <dsp:cNvSpPr/>
      </dsp:nvSpPr>
      <dsp:spPr>
        <a:xfrm>
          <a:off x="1002" y="0"/>
          <a:ext cx="2580679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</a:rPr>
            <a:t>Rappel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451168" y="0"/>
        <a:ext cx="1680347" cy="900332"/>
      </dsp:txXfrm>
    </dsp:sp>
    <dsp:sp modelId="{8CF71A12-0934-482B-A7A1-AED6794F4848}">
      <dsp:nvSpPr>
        <dsp:cNvPr id="0" name=""/>
        <dsp:cNvSpPr/>
      </dsp:nvSpPr>
      <dsp:spPr>
        <a:xfrm>
          <a:off x="2323614" y="0"/>
          <a:ext cx="2899548" cy="900332"/>
        </a:xfrm>
        <a:prstGeom prst="chevron">
          <a:avLst/>
        </a:prstGeom>
        <a:solidFill>
          <a:srgbClr val="004AAD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Plan d’accompagnement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2773780" y="0"/>
        <a:ext cx="1999216" cy="900332"/>
      </dsp:txXfrm>
    </dsp:sp>
    <dsp:sp modelId="{1B925FC4-4F94-4849-9CA9-05CF02C5CBA8}">
      <dsp:nvSpPr>
        <dsp:cNvPr id="0" name=""/>
        <dsp:cNvSpPr/>
      </dsp:nvSpPr>
      <dsp:spPr>
        <a:xfrm>
          <a:off x="4965094" y="0"/>
          <a:ext cx="2580679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ysClr val="windowText" lastClr="000000"/>
              </a:solidFill>
            </a:rPr>
            <a:t>Entretien patient</a:t>
          </a:r>
          <a:endParaRPr lang="fr-FR" sz="1800" b="0" kern="1200" dirty="0">
            <a:solidFill>
              <a:sysClr val="windowText" lastClr="000000"/>
            </a:solidFill>
          </a:endParaRPr>
        </a:p>
      </dsp:txBody>
      <dsp:txXfrm>
        <a:off x="5415260" y="0"/>
        <a:ext cx="1680347" cy="900332"/>
      </dsp:txXfrm>
    </dsp:sp>
    <dsp:sp modelId="{92C50834-78EE-44DB-BDAF-F87736597683}">
      <dsp:nvSpPr>
        <dsp:cNvPr id="0" name=""/>
        <dsp:cNvSpPr/>
      </dsp:nvSpPr>
      <dsp:spPr>
        <a:xfrm>
          <a:off x="7287706" y="0"/>
          <a:ext cx="2580679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ysClr val="windowText" lastClr="000000"/>
              </a:solidFill>
            </a:rPr>
            <a:t>Diagnostic flash</a:t>
          </a:r>
          <a:endParaRPr lang="fr-FR" sz="1800" b="0" kern="1200" dirty="0">
            <a:solidFill>
              <a:sysClr val="windowText" lastClr="000000"/>
            </a:solidFill>
          </a:endParaRPr>
        </a:p>
      </dsp:txBody>
      <dsp:txXfrm>
        <a:off x="7737872" y="0"/>
        <a:ext cx="1680347" cy="900332"/>
      </dsp:txXfrm>
    </dsp:sp>
    <dsp:sp modelId="{FF9BC71A-3989-4EE6-8B4E-CC1FE6B6B3FF}">
      <dsp:nvSpPr>
        <dsp:cNvPr id="0" name=""/>
        <dsp:cNvSpPr/>
      </dsp:nvSpPr>
      <dsp:spPr>
        <a:xfrm>
          <a:off x="9610317" y="0"/>
          <a:ext cx="2580679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Analyse macroscopique des risques</a:t>
          </a:r>
          <a:endParaRPr lang="fr-FR" sz="1800" kern="1200" dirty="0"/>
        </a:p>
      </dsp:txBody>
      <dsp:txXfrm>
        <a:off x="10060483" y="0"/>
        <a:ext cx="1680347" cy="900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5841-C8B4-4B45-BC1A-74D6726A240C}">
      <dsp:nvSpPr>
        <dsp:cNvPr id="0" name=""/>
        <dsp:cNvSpPr/>
      </dsp:nvSpPr>
      <dsp:spPr>
        <a:xfrm>
          <a:off x="4946" y="0"/>
          <a:ext cx="2598539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</a:rPr>
            <a:t>Rappel</a:t>
          </a:r>
        </a:p>
      </dsp:txBody>
      <dsp:txXfrm>
        <a:off x="455112" y="0"/>
        <a:ext cx="1698207" cy="900332"/>
      </dsp:txXfrm>
    </dsp:sp>
    <dsp:sp modelId="{8CF71A12-0934-482B-A7A1-AED6794F4848}">
      <dsp:nvSpPr>
        <dsp:cNvPr id="0" name=""/>
        <dsp:cNvSpPr/>
      </dsp:nvSpPr>
      <dsp:spPr>
        <a:xfrm>
          <a:off x="2343631" y="0"/>
          <a:ext cx="2827366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d’accompagnement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2793797" y="0"/>
        <a:ext cx="1927034" cy="900332"/>
      </dsp:txXfrm>
    </dsp:sp>
    <dsp:sp modelId="{FF9BC71A-3989-4EE6-8B4E-CC1FE6B6B3FF}">
      <dsp:nvSpPr>
        <dsp:cNvPr id="0" name=""/>
        <dsp:cNvSpPr/>
      </dsp:nvSpPr>
      <dsp:spPr>
        <a:xfrm>
          <a:off x="4911144" y="0"/>
          <a:ext cx="2598539" cy="900332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Entretien patient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5361310" y="0"/>
        <a:ext cx="1698207" cy="900332"/>
      </dsp:txXfrm>
    </dsp:sp>
    <dsp:sp modelId="{24873807-DBB0-4F8B-8BD8-1894A81D1A12}">
      <dsp:nvSpPr>
        <dsp:cNvPr id="0" name=""/>
        <dsp:cNvSpPr/>
      </dsp:nvSpPr>
      <dsp:spPr>
        <a:xfrm>
          <a:off x="7249829" y="0"/>
          <a:ext cx="2598539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Diagnostic flash</a:t>
          </a:r>
          <a:endParaRPr lang="fr-FR" sz="1800" kern="1200" dirty="0"/>
        </a:p>
      </dsp:txBody>
      <dsp:txXfrm>
        <a:off x="7699995" y="0"/>
        <a:ext cx="1698207" cy="900332"/>
      </dsp:txXfrm>
    </dsp:sp>
    <dsp:sp modelId="{3DED39F8-570E-4145-8483-F993960F5B49}">
      <dsp:nvSpPr>
        <dsp:cNvPr id="0" name=""/>
        <dsp:cNvSpPr/>
      </dsp:nvSpPr>
      <dsp:spPr>
        <a:xfrm>
          <a:off x="9588514" y="0"/>
          <a:ext cx="2598539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Analyse macroscopique des risques</a:t>
          </a:r>
          <a:endParaRPr lang="fr-FR" sz="1800" kern="1200" dirty="0"/>
        </a:p>
      </dsp:txBody>
      <dsp:txXfrm>
        <a:off x="10038680" y="0"/>
        <a:ext cx="1698207" cy="9003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5841-C8B4-4B45-BC1A-74D6726A240C}">
      <dsp:nvSpPr>
        <dsp:cNvPr id="0" name=""/>
        <dsp:cNvSpPr/>
      </dsp:nvSpPr>
      <dsp:spPr>
        <a:xfrm>
          <a:off x="2508" y="0"/>
          <a:ext cx="2533054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</a:rPr>
            <a:t>Rappel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452674" y="0"/>
        <a:ext cx="1632722" cy="900332"/>
      </dsp:txXfrm>
    </dsp:sp>
    <dsp:sp modelId="{8CF71A12-0934-482B-A7A1-AED6794F4848}">
      <dsp:nvSpPr>
        <dsp:cNvPr id="0" name=""/>
        <dsp:cNvSpPr/>
      </dsp:nvSpPr>
      <dsp:spPr>
        <a:xfrm>
          <a:off x="2282258" y="0"/>
          <a:ext cx="3067985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d’accompagnement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2732424" y="0"/>
        <a:ext cx="2167653" cy="900332"/>
      </dsp:txXfrm>
    </dsp:sp>
    <dsp:sp modelId="{2777E5F2-BD69-475A-9A95-CF31D7984908}">
      <dsp:nvSpPr>
        <dsp:cNvPr id="0" name=""/>
        <dsp:cNvSpPr/>
      </dsp:nvSpPr>
      <dsp:spPr>
        <a:xfrm>
          <a:off x="5096937" y="0"/>
          <a:ext cx="2533054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Entretien patient</a:t>
          </a:r>
          <a:endParaRPr lang="fr-FR" sz="1800" kern="1200" dirty="0"/>
        </a:p>
      </dsp:txBody>
      <dsp:txXfrm>
        <a:off x="5547103" y="0"/>
        <a:ext cx="1632722" cy="900332"/>
      </dsp:txXfrm>
    </dsp:sp>
    <dsp:sp modelId="{FF9BC71A-3989-4EE6-8B4E-CC1FE6B6B3FF}">
      <dsp:nvSpPr>
        <dsp:cNvPr id="0" name=""/>
        <dsp:cNvSpPr/>
      </dsp:nvSpPr>
      <dsp:spPr>
        <a:xfrm>
          <a:off x="7376687" y="0"/>
          <a:ext cx="2533054" cy="900332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Diagnostic flash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7826853" y="0"/>
        <a:ext cx="1632722" cy="900332"/>
      </dsp:txXfrm>
    </dsp:sp>
    <dsp:sp modelId="{73651C77-C588-4F79-8234-34CAF82EC50F}">
      <dsp:nvSpPr>
        <dsp:cNvPr id="0" name=""/>
        <dsp:cNvSpPr/>
      </dsp:nvSpPr>
      <dsp:spPr>
        <a:xfrm>
          <a:off x="9656436" y="0"/>
          <a:ext cx="2533054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</a:rPr>
            <a:t>Analyse macroscopique des risques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10106602" y="0"/>
        <a:ext cx="1632722" cy="900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5841-C8B4-4B45-BC1A-74D6726A240C}">
      <dsp:nvSpPr>
        <dsp:cNvPr id="0" name=""/>
        <dsp:cNvSpPr/>
      </dsp:nvSpPr>
      <dsp:spPr>
        <a:xfrm>
          <a:off x="2508" y="0"/>
          <a:ext cx="2533054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</a:rPr>
            <a:t>Rappel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452674" y="0"/>
        <a:ext cx="1632722" cy="900332"/>
      </dsp:txXfrm>
    </dsp:sp>
    <dsp:sp modelId="{8CF71A12-0934-482B-A7A1-AED6794F4848}">
      <dsp:nvSpPr>
        <dsp:cNvPr id="0" name=""/>
        <dsp:cNvSpPr/>
      </dsp:nvSpPr>
      <dsp:spPr>
        <a:xfrm>
          <a:off x="2282258" y="0"/>
          <a:ext cx="3067985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d’accompagnement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2732424" y="0"/>
        <a:ext cx="2167653" cy="900332"/>
      </dsp:txXfrm>
    </dsp:sp>
    <dsp:sp modelId="{2777E5F2-BD69-475A-9A95-CF31D7984908}">
      <dsp:nvSpPr>
        <dsp:cNvPr id="0" name=""/>
        <dsp:cNvSpPr/>
      </dsp:nvSpPr>
      <dsp:spPr>
        <a:xfrm>
          <a:off x="5096937" y="0"/>
          <a:ext cx="2533054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Entretien patient</a:t>
          </a:r>
          <a:endParaRPr lang="fr-FR" sz="1800" kern="1200" dirty="0"/>
        </a:p>
      </dsp:txBody>
      <dsp:txXfrm>
        <a:off x="5547103" y="0"/>
        <a:ext cx="1632722" cy="900332"/>
      </dsp:txXfrm>
    </dsp:sp>
    <dsp:sp modelId="{FF9BC71A-3989-4EE6-8B4E-CC1FE6B6B3FF}">
      <dsp:nvSpPr>
        <dsp:cNvPr id="0" name=""/>
        <dsp:cNvSpPr/>
      </dsp:nvSpPr>
      <dsp:spPr>
        <a:xfrm>
          <a:off x="7376687" y="0"/>
          <a:ext cx="2533054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ysClr val="windowText" lastClr="000000"/>
              </a:solidFill>
            </a:rPr>
            <a:t>Diagnostic flash</a:t>
          </a:r>
          <a:endParaRPr lang="fr-FR" sz="1800" kern="1200" dirty="0"/>
        </a:p>
      </dsp:txBody>
      <dsp:txXfrm>
        <a:off x="7826853" y="0"/>
        <a:ext cx="1632722" cy="900332"/>
      </dsp:txXfrm>
    </dsp:sp>
    <dsp:sp modelId="{73651C77-C588-4F79-8234-34CAF82EC50F}">
      <dsp:nvSpPr>
        <dsp:cNvPr id="0" name=""/>
        <dsp:cNvSpPr/>
      </dsp:nvSpPr>
      <dsp:spPr>
        <a:xfrm>
          <a:off x="9656436" y="0"/>
          <a:ext cx="2533054" cy="900332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Analyse macroscopique des risques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10106602" y="0"/>
        <a:ext cx="1632722" cy="900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5841-C8B4-4B45-BC1A-74D6726A240C}">
      <dsp:nvSpPr>
        <dsp:cNvPr id="0" name=""/>
        <dsp:cNvSpPr/>
      </dsp:nvSpPr>
      <dsp:spPr>
        <a:xfrm>
          <a:off x="3733" y="0"/>
          <a:ext cx="2565796" cy="900332"/>
        </a:xfrm>
        <a:prstGeom prst="chevron">
          <a:avLst/>
        </a:prstGeom>
        <a:solidFill>
          <a:srgbClr val="004AAD"/>
        </a:solidFill>
        <a:ln w="15875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chemeClr val="bg1"/>
            </a:solidFill>
          </a:endParaRPr>
        </a:p>
      </dsp:txBody>
      <dsp:txXfrm>
        <a:off x="453899" y="0"/>
        <a:ext cx="1665464" cy="900332"/>
      </dsp:txXfrm>
    </dsp:sp>
    <dsp:sp modelId="{8CF71A12-0934-482B-A7A1-AED6794F4848}">
      <dsp:nvSpPr>
        <dsp:cNvPr id="0" name=""/>
        <dsp:cNvSpPr/>
      </dsp:nvSpPr>
      <dsp:spPr>
        <a:xfrm>
          <a:off x="2312950" y="0"/>
          <a:ext cx="2947664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2763116" y="0"/>
        <a:ext cx="2047332" cy="900332"/>
      </dsp:txXfrm>
    </dsp:sp>
    <dsp:sp modelId="{59825B73-7FA5-46CF-A674-B0441B1C3B1E}">
      <dsp:nvSpPr>
        <dsp:cNvPr id="0" name=""/>
        <dsp:cNvSpPr/>
      </dsp:nvSpPr>
      <dsp:spPr>
        <a:xfrm>
          <a:off x="5004035" y="0"/>
          <a:ext cx="2565796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kern="1200" dirty="0" smtClean="0">
            <a:solidFill>
              <a:sysClr val="windowText" lastClr="000000"/>
            </a:solidFill>
          </a:endParaRPr>
        </a:p>
      </dsp:txBody>
      <dsp:txXfrm>
        <a:off x="5454201" y="0"/>
        <a:ext cx="1665464" cy="900332"/>
      </dsp:txXfrm>
    </dsp:sp>
    <dsp:sp modelId="{82513AD2-FE9A-4B03-9A08-3FB3522BFCE7}">
      <dsp:nvSpPr>
        <dsp:cNvPr id="0" name=""/>
        <dsp:cNvSpPr/>
      </dsp:nvSpPr>
      <dsp:spPr>
        <a:xfrm>
          <a:off x="7313252" y="0"/>
          <a:ext cx="2565796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7763418" y="0"/>
        <a:ext cx="1665464" cy="900332"/>
      </dsp:txXfrm>
    </dsp:sp>
    <dsp:sp modelId="{FF9BC71A-3989-4EE6-8B4E-CC1FE6B6B3FF}">
      <dsp:nvSpPr>
        <dsp:cNvPr id="0" name=""/>
        <dsp:cNvSpPr/>
      </dsp:nvSpPr>
      <dsp:spPr>
        <a:xfrm>
          <a:off x="9622469" y="0"/>
          <a:ext cx="2565796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10072635" y="0"/>
        <a:ext cx="1665464" cy="9003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5841-C8B4-4B45-BC1A-74D6726A240C}">
      <dsp:nvSpPr>
        <dsp:cNvPr id="0" name=""/>
        <dsp:cNvSpPr/>
      </dsp:nvSpPr>
      <dsp:spPr>
        <a:xfrm>
          <a:off x="1002" y="0"/>
          <a:ext cx="2580679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</a:rPr>
            <a:t>Rappel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451168" y="0"/>
        <a:ext cx="1680347" cy="900332"/>
      </dsp:txXfrm>
    </dsp:sp>
    <dsp:sp modelId="{8CF71A12-0934-482B-A7A1-AED6794F4848}">
      <dsp:nvSpPr>
        <dsp:cNvPr id="0" name=""/>
        <dsp:cNvSpPr/>
      </dsp:nvSpPr>
      <dsp:spPr>
        <a:xfrm>
          <a:off x="2323614" y="0"/>
          <a:ext cx="2899548" cy="900332"/>
        </a:xfrm>
        <a:prstGeom prst="chevron">
          <a:avLst/>
        </a:prstGeom>
        <a:solidFill>
          <a:srgbClr val="004AAD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Plan d’accompagnement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2773780" y="0"/>
        <a:ext cx="1999216" cy="900332"/>
      </dsp:txXfrm>
    </dsp:sp>
    <dsp:sp modelId="{1B925FC4-4F94-4849-9CA9-05CF02C5CBA8}">
      <dsp:nvSpPr>
        <dsp:cNvPr id="0" name=""/>
        <dsp:cNvSpPr/>
      </dsp:nvSpPr>
      <dsp:spPr>
        <a:xfrm>
          <a:off x="4965094" y="0"/>
          <a:ext cx="2580679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ysClr val="windowText" lastClr="000000"/>
              </a:solidFill>
            </a:rPr>
            <a:t>Entretien patient</a:t>
          </a:r>
          <a:endParaRPr lang="fr-FR" sz="1800" b="0" kern="1200" dirty="0">
            <a:solidFill>
              <a:sysClr val="windowText" lastClr="000000"/>
            </a:solidFill>
          </a:endParaRPr>
        </a:p>
      </dsp:txBody>
      <dsp:txXfrm>
        <a:off x="5415260" y="0"/>
        <a:ext cx="1680347" cy="900332"/>
      </dsp:txXfrm>
    </dsp:sp>
    <dsp:sp modelId="{92C50834-78EE-44DB-BDAF-F87736597683}">
      <dsp:nvSpPr>
        <dsp:cNvPr id="0" name=""/>
        <dsp:cNvSpPr/>
      </dsp:nvSpPr>
      <dsp:spPr>
        <a:xfrm>
          <a:off x="7287706" y="0"/>
          <a:ext cx="2580679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ysClr val="windowText" lastClr="000000"/>
              </a:solidFill>
            </a:rPr>
            <a:t>Diagnostic flash</a:t>
          </a:r>
          <a:endParaRPr lang="fr-FR" sz="1800" b="0" kern="1200" dirty="0">
            <a:solidFill>
              <a:sysClr val="windowText" lastClr="000000"/>
            </a:solidFill>
          </a:endParaRPr>
        </a:p>
      </dsp:txBody>
      <dsp:txXfrm>
        <a:off x="7737872" y="0"/>
        <a:ext cx="1680347" cy="900332"/>
      </dsp:txXfrm>
    </dsp:sp>
    <dsp:sp modelId="{FF9BC71A-3989-4EE6-8B4E-CC1FE6B6B3FF}">
      <dsp:nvSpPr>
        <dsp:cNvPr id="0" name=""/>
        <dsp:cNvSpPr/>
      </dsp:nvSpPr>
      <dsp:spPr>
        <a:xfrm>
          <a:off x="9610317" y="0"/>
          <a:ext cx="2580679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Analyse macroscopique des risques</a:t>
          </a:r>
          <a:endParaRPr lang="fr-FR" sz="1800" kern="1200" dirty="0"/>
        </a:p>
      </dsp:txBody>
      <dsp:txXfrm>
        <a:off x="10060483" y="0"/>
        <a:ext cx="1680347" cy="9003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5841-C8B4-4B45-BC1A-74D6726A240C}">
      <dsp:nvSpPr>
        <dsp:cNvPr id="0" name=""/>
        <dsp:cNvSpPr/>
      </dsp:nvSpPr>
      <dsp:spPr>
        <a:xfrm>
          <a:off x="4946" y="0"/>
          <a:ext cx="2598539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</a:rPr>
            <a:t>Rappel</a:t>
          </a:r>
        </a:p>
      </dsp:txBody>
      <dsp:txXfrm>
        <a:off x="455112" y="0"/>
        <a:ext cx="1698207" cy="900332"/>
      </dsp:txXfrm>
    </dsp:sp>
    <dsp:sp modelId="{8CF71A12-0934-482B-A7A1-AED6794F4848}">
      <dsp:nvSpPr>
        <dsp:cNvPr id="0" name=""/>
        <dsp:cNvSpPr/>
      </dsp:nvSpPr>
      <dsp:spPr>
        <a:xfrm>
          <a:off x="2343631" y="0"/>
          <a:ext cx="2827366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d’accompagnement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2793797" y="0"/>
        <a:ext cx="1927034" cy="900332"/>
      </dsp:txXfrm>
    </dsp:sp>
    <dsp:sp modelId="{FF9BC71A-3989-4EE6-8B4E-CC1FE6B6B3FF}">
      <dsp:nvSpPr>
        <dsp:cNvPr id="0" name=""/>
        <dsp:cNvSpPr/>
      </dsp:nvSpPr>
      <dsp:spPr>
        <a:xfrm>
          <a:off x="4911144" y="0"/>
          <a:ext cx="2598539" cy="900332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Entretien patient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5361310" y="0"/>
        <a:ext cx="1698207" cy="900332"/>
      </dsp:txXfrm>
    </dsp:sp>
    <dsp:sp modelId="{24873807-DBB0-4F8B-8BD8-1894A81D1A12}">
      <dsp:nvSpPr>
        <dsp:cNvPr id="0" name=""/>
        <dsp:cNvSpPr/>
      </dsp:nvSpPr>
      <dsp:spPr>
        <a:xfrm>
          <a:off x="7249829" y="0"/>
          <a:ext cx="2598539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Diagnostic flash</a:t>
          </a:r>
          <a:endParaRPr lang="fr-FR" sz="1800" kern="1200" dirty="0"/>
        </a:p>
      </dsp:txBody>
      <dsp:txXfrm>
        <a:off x="7699995" y="0"/>
        <a:ext cx="1698207" cy="900332"/>
      </dsp:txXfrm>
    </dsp:sp>
    <dsp:sp modelId="{3DED39F8-570E-4145-8483-F993960F5B49}">
      <dsp:nvSpPr>
        <dsp:cNvPr id="0" name=""/>
        <dsp:cNvSpPr/>
      </dsp:nvSpPr>
      <dsp:spPr>
        <a:xfrm>
          <a:off x="9588514" y="0"/>
          <a:ext cx="2598539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Analyse macroscopique des risques</a:t>
          </a:r>
          <a:endParaRPr lang="fr-FR" sz="1800" kern="1200" dirty="0"/>
        </a:p>
      </dsp:txBody>
      <dsp:txXfrm>
        <a:off x="10038680" y="0"/>
        <a:ext cx="1698207" cy="9003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5841-C8B4-4B45-BC1A-74D6726A240C}">
      <dsp:nvSpPr>
        <dsp:cNvPr id="0" name=""/>
        <dsp:cNvSpPr/>
      </dsp:nvSpPr>
      <dsp:spPr>
        <a:xfrm>
          <a:off x="2508" y="0"/>
          <a:ext cx="2533054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</a:rPr>
            <a:t>Rappel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452674" y="0"/>
        <a:ext cx="1632722" cy="900332"/>
      </dsp:txXfrm>
    </dsp:sp>
    <dsp:sp modelId="{8CF71A12-0934-482B-A7A1-AED6794F4848}">
      <dsp:nvSpPr>
        <dsp:cNvPr id="0" name=""/>
        <dsp:cNvSpPr/>
      </dsp:nvSpPr>
      <dsp:spPr>
        <a:xfrm>
          <a:off x="2282258" y="0"/>
          <a:ext cx="3067985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d’accompagnement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2732424" y="0"/>
        <a:ext cx="2167653" cy="900332"/>
      </dsp:txXfrm>
    </dsp:sp>
    <dsp:sp modelId="{2777E5F2-BD69-475A-9A95-CF31D7984908}">
      <dsp:nvSpPr>
        <dsp:cNvPr id="0" name=""/>
        <dsp:cNvSpPr/>
      </dsp:nvSpPr>
      <dsp:spPr>
        <a:xfrm>
          <a:off x="5096937" y="0"/>
          <a:ext cx="2533054" cy="9003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Entretien patient</a:t>
          </a:r>
          <a:endParaRPr lang="fr-FR" sz="1800" kern="1200" dirty="0"/>
        </a:p>
      </dsp:txBody>
      <dsp:txXfrm>
        <a:off x="5547103" y="0"/>
        <a:ext cx="1632722" cy="900332"/>
      </dsp:txXfrm>
    </dsp:sp>
    <dsp:sp modelId="{FF9BC71A-3989-4EE6-8B4E-CC1FE6B6B3FF}">
      <dsp:nvSpPr>
        <dsp:cNvPr id="0" name=""/>
        <dsp:cNvSpPr/>
      </dsp:nvSpPr>
      <dsp:spPr>
        <a:xfrm>
          <a:off x="7376687" y="0"/>
          <a:ext cx="2533054" cy="900332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Diagnostic flash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7826853" y="0"/>
        <a:ext cx="1632722" cy="900332"/>
      </dsp:txXfrm>
    </dsp:sp>
    <dsp:sp modelId="{73651C77-C588-4F79-8234-34CAF82EC50F}">
      <dsp:nvSpPr>
        <dsp:cNvPr id="0" name=""/>
        <dsp:cNvSpPr/>
      </dsp:nvSpPr>
      <dsp:spPr>
        <a:xfrm>
          <a:off x="9656436" y="0"/>
          <a:ext cx="2533054" cy="90033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tx1"/>
              </a:solidFill>
            </a:rPr>
            <a:t>Analyse macroscopique des risques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10106602" y="0"/>
        <a:ext cx="1632722" cy="900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F8F04-0E6B-49BB-AE31-5B2C0D7CD3BE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35207-C981-4CB3-9372-9D878D177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9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04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69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219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686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69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43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52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9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6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6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1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11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78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54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B4225-1CD3-423D-9BA2-53EBA882657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79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-19049"/>
            <a:ext cx="12192000" cy="2409824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3391493"/>
            <a:ext cx="7772400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745FF-10EF-4479-9E6D-AEBFF473E28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7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15003-AEE8-4185-AB4A-99FD464E9D3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ED615-A043-4EF6-8D27-41585EA5BC4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01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1EBFD-FCEB-46A6-8EBF-E96004E1B5E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E5644-1E61-4311-A31E-84CB9C7AA8A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-19049"/>
            <a:ext cx="12192000" cy="2409824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3391493"/>
            <a:ext cx="7772400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11348"/>
            <a:ext cx="9720072" cy="9734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aphicFrame>
        <p:nvGraphicFramePr>
          <p:cNvPr id="7" name="Diagramme 6"/>
          <p:cNvGraphicFramePr/>
          <p:nvPr userDrawn="1">
            <p:extLst/>
          </p:nvPr>
        </p:nvGraphicFramePr>
        <p:xfrm>
          <a:off x="0" y="56270"/>
          <a:ext cx="12192000" cy="90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31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11348"/>
            <a:ext cx="9720072" cy="9734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graphicFrame>
        <p:nvGraphicFramePr>
          <p:cNvPr id="7" name="Diagramme 6"/>
          <p:cNvGraphicFramePr/>
          <p:nvPr userDrawn="1">
            <p:extLst/>
          </p:nvPr>
        </p:nvGraphicFramePr>
        <p:xfrm>
          <a:off x="0" y="56270"/>
          <a:ext cx="12192000" cy="90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6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11348"/>
            <a:ext cx="9720072" cy="9734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aphicFrame>
        <p:nvGraphicFramePr>
          <p:cNvPr id="7" name="Diagramme 6"/>
          <p:cNvGraphicFramePr/>
          <p:nvPr userDrawn="1">
            <p:extLst/>
          </p:nvPr>
        </p:nvGraphicFramePr>
        <p:xfrm>
          <a:off x="0" y="56270"/>
          <a:ext cx="12192000" cy="90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1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11348"/>
            <a:ext cx="9720072" cy="9734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aphicFrame>
        <p:nvGraphicFramePr>
          <p:cNvPr id="7" name="Diagramme 6"/>
          <p:cNvGraphicFramePr/>
          <p:nvPr userDrawn="1">
            <p:extLst/>
          </p:nvPr>
        </p:nvGraphicFramePr>
        <p:xfrm>
          <a:off x="0" y="56270"/>
          <a:ext cx="12192000" cy="90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6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11348"/>
            <a:ext cx="9720072" cy="9734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aphicFrame>
        <p:nvGraphicFramePr>
          <p:cNvPr id="7" name="Diagramme 6"/>
          <p:cNvGraphicFramePr/>
          <p:nvPr userDrawn="1">
            <p:extLst/>
          </p:nvPr>
        </p:nvGraphicFramePr>
        <p:xfrm>
          <a:off x="0" y="56270"/>
          <a:ext cx="12192000" cy="90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6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11348"/>
            <a:ext cx="9720072" cy="9734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aphicFrame>
        <p:nvGraphicFramePr>
          <p:cNvPr id="7" name="Diagramme 6"/>
          <p:cNvGraphicFramePr/>
          <p:nvPr userDrawn="1">
            <p:extLst/>
          </p:nvPr>
        </p:nvGraphicFramePr>
        <p:xfrm>
          <a:off x="0" y="56270"/>
          <a:ext cx="12192000" cy="90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6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076625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BBC35-313B-415F-AA47-EDB9ACA999A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1DE78-E2F0-427E-925F-B6F1ADF6961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8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745FF-10EF-4479-9E6D-AEBFF473E28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15003-AEE8-4185-AB4A-99FD464E9D3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ED615-A043-4EF6-8D27-41585EA5BC4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6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1EBFD-FCEB-46A6-8EBF-E96004E1B5E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E5644-1E61-4311-A31E-84CB9C7AA8A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11348"/>
            <a:ext cx="9720072" cy="9734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graphicFrame>
        <p:nvGraphicFramePr>
          <p:cNvPr id="7" name="Diagramme 6"/>
          <p:cNvGraphicFramePr/>
          <p:nvPr userDrawn="1">
            <p:extLst/>
          </p:nvPr>
        </p:nvGraphicFramePr>
        <p:xfrm>
          <a:off x="0" y="56270"/>
          <a:ext cx="12192000" cy="90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9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11348"/>
            <a:ext cx="9720072" cy="9734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aphicFrame>
        <p:nvGraphicFramePr>
          <p:cNvPr id="7" name="Diagramme 6"/>
          <p:cNvGraphicFramePr/>
          <p:nvPr userDrawn="1">
            <p:extLst/>
          </p:nvPr>
        </p:nvGraphicFramePr>
        <p:xfrm>
          <a:off x="0" y="56270"/>
          <a:ext cx="12192000" cy="90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3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11348"/>
            <a:ext cx="9720072" cy="9734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aphicFrame>
        <p:nvGraphicFramePr>
          <p:cNvPr id="7" name="Diagramme 6"/>
          <p:cNvGraphicFramePr/>
          <p:nvPr userDrawn="1">
            <p:extLst/>
          </p:nvPr>
        </p:nvGraphicFramePr>
        <p:xfrm>
          <a:off x="0" y="56270"/>
          <a:ext cx="12192000" cy="90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7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111348"/>
            <a:ext cx="9720072" cy="9734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aphicFrame>
        <p:nvGraphicFramePr>
          <p:cNvPr id="7" name="Diagramme 6"/>
          <p:cNvGraphicFramePr/>
          <p:nvPr userDrawn="1">
            <p:extLst/>
          </p:nvPr>
        </p:nvGraphicFramePr>
        <p:xfrm>
          <a:off x="0" y="56270"/>
          <a:ext cx="12192000" cy="90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4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076625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BBC35-313B-415F-AA47-EDB9ACA999A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4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1DE78-E2F0-427E-925F-B6F1ADF6961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7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0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67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.piriou@ch-cornouaille.f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"/>
            <a:ext cx="12212454" cy="5317988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6106" y="57253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solidFill>
                  <a:srgbClr val="00BF63"/>
                </a:solidFill>
                <a:latin typeface="Montserrat" panose="020B0604020202020204"/>
              </a:rPr>
              <a:t>18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63"/>
                </a:solidFill>
                <a:effectLst/>
                <a:uLnTx/>
                <a:uFillTx/>
                <a:latin typeface="Montserrat" panose="020B0604020202020204"/>
                <a:ea typeface="+mn-ea"/>
                <a:cs typeface="+mn-cs"/>
              </a:rPr>
              <a:t> Mars 2025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BF63"/>
              </a:solidFill>
              <a:effectLst/>
              <a:uLnTx/>
              <a:uFillTx/>
              <a:latin typeface="Montserrat" panose="020B0604020202020204"/>
              <a:ea typeface="+mn-ea"/>
              <a:cs typeface="+mn-c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204" y="5438181"/>
            <a:ext cx="3513011" cy="1207416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7986552" y="5411774"/>
            <a:ext cx="0" cy="1233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50719" y="2499985"/>
            <a:ext cx="9238212" cy="1463040"/>
          </a:xfrm>
        </p:spPr>
        <p:txBody>
          <a:bodyPr>
            <a:normAutofit/>
          </a:bodyPr>
          <a:lstStyle/>
          <a:p>
            <a:pPr algn="just"/>
            <a:r>
              <a:rPr lang="fr-FR" sz="4800" dirty="0" smtClean="0">
                <a:solidFill>
                  <a:schemeClr val="bg1"/>
                </a:solidFill>
                <a:latin typeface="Montserrat" panose="020B0604020202020204"/>
              </a:rPr>
              <a:t>BON USAGE DES Opiacés</a:t>
            </a:r>
            <a:endParaRPr lang="fr-FR" sz="4800" dirty="0">
              <a:solidFill>
                <a:schemeClr val="bg1"/>
              </a:solidFill>
              <a:latin typeface="Montserrat" panose="020B060402020202020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" y="5428143"/>
            <a:ext cx="2476658" cy="128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744" y="5552323"/>
            <a:ext cx="1844543" cy="1160172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4847112" y="5431624"/>
            <a:ext cx="0" cy="1233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ADAPTATION du profil de restitution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52140" y="2128408"/>
            <a:ext cx="7751779" cy="1687134"/>
          </a:xfrm>
          <a:prstGeom prst="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24128" y="2402378"/>
            <a:ext cx="7247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Ciblage sur les actions d’amélioration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Evaluation de la progression 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50" y="1920324"/>
            <a:ext cx="253005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calendrier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47996" y="1996758"/>
            <a:ext cx="4338158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Se donner le temps pour le plan d’action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Maintenir une vision de campagne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Flèche courbée vers la droite 2"/>
          <p:cNvSpPr/>
          <p:nvPr/>
        </p:nvSpPr>
        <p:spPr>
          <a:xfrm>
            <a:off x="1163782" y="4061117"/>
            <a:ext cx="1870364" cy="10058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4023" y="3998772"/>
            <a:ext cx="7751779" cy="1687134"/>
          </a:xfrm>
          <a:prstGeom prst="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59015" y="4272742"/>
            <a:ext cx="7247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Ciblage sur les actions d’amélioration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Evaluation de la progression 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calendrier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39684" y="1805565"/>
            <a:ext cx="4338158" cy="1477328"/>
          </a:xfrm>
          <a:prstGeom prst="rect">
            <a:avLst/>
          </a:prstGeom>
          <a:solidFill>
            <a:srgbClr val="004AAD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>
                <a:solidFill>
                  <a:schemeClr val="bg1"/>
                </a:solidFill>
              </a:rPr>
              <a:t>Se donner le temps pour le plan d’action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="1" dirty="0">
              <a:solidFill>
                <a:schemeClr val="bg1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>
                <a:solidFill>
                  <a:schemeClr val="bg1"/>
                </a:solidFill>
              </a:rPr>
              <a:t>Partager les outils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="1" dirty="0">
              <a:solidFill>
                <a:schemeClr val="bg1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>
                <a:solidFill>
                  <a:schemeClr val="bg1"/>
                </a:solidFill>
              </a:rPr>
              <a:t>Maintenir une vision de campagne </a:t>
            </a:r>
          </a:p>
        </p:txBody>
      </p:sp>
      <p:sp>
        <p:nvSpPr>
          <p:cNvPr id="3" name="Flèche courbée vers la droite 2"/>
          <p:cNvSpPr/>
          <p:nvPr/>
        </p:nvSpPr>
        <p:spPr>
          <a:xfrm>
            <a:off x="947651" y="3823855"/>
            <a:ext cx="1870364" cy="10058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4147" y="3399904"/>
            <a:ext cx="8732682" cy="3458095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56518" y="3542841"/>
            <a:ext cx="81976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Partage d’outils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R</a:t>
            </a:r>
            <a:r>
              <a:rPr lang="fr-FR" b="1" dirty="0" smtClean="0">
                <a:solidFill>
                  <a:schemeClr val="bg1"/>
                </a:solidFill>
              </a:rPr>
              <a:t>ecensement et partage en mars et avril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Envoyer les outils à </a:t>
            </a:r>
            <a:r>
              <a:rPr lang="fr-FR" b="1" dirty="0" smtClean="0">
                <a:solidFill>
                  <a:schemeClr val="bg1"/>
                </a:solidFill>
                <a:hlinkClick r:id="rId3"/>
              </a:rPr>
              <a:t>g.piriou@ch-cornouaille.fr</a:t>
            </a:r>
            <a:endParaRPr lang="fr-FR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Plateforme de partage : MAD en mai 2025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Retour de la fiche d’adhésion à la campagne 2025 / BU des opiacés : 1</a:t>
            </a:r>
            <a:r>
              <a:rPr lang="fr-FR" b="1" baseline="30000" dirty="0" smtClean="0">
                <a:solidFill>
                  <a:schemeClr val="bg1"/>
                </a:solidFill>
              </a:rPr>
              <a:t>er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juin</a:t>
            </a:r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Mise à disposition grille d’audit : 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5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juin</a:t>
            </a:r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Période d’audit : </a:t>
            </a:r>
            <a:r>
              <a:rPr lang="fr-FR" b="1" dirty="0" smtClean="0">
                <a:solidFill>
                  <a:schemeClr val="bg1"/>
                </a:solidFill>
              </a:rPr>
              <a:t>septembre à novembre</a:t>
            </a:r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Date limite de retour de la grille : 30 </a:t>
            </a:r>
            <a:r>
              <a:rPr lang="fr-FR" b="1" dirty="0" smtClean="0">
                <a:solidFill>
                  <a:schemeClr val="bg1"/>
                </a:solidFill>
              </a:rPr>
              <a:t>novembre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2025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	Envoyer à omedit.bretagne@ch-cornouaille.fr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7118" y="3574475"/>
            <a:ext cx="6154882" cy="3283527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3" y="2770988"/>
            <a:ext cx="3792682" cy="1316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6037118" cy="3574474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04" y="4436510"/>
            <a:ext cx="5386309" cy="1559455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7559" y="1037429"/>
            <a:ext cx="5842000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Suivi </a:t>
            </a:r>
            <a:r>
              <a:rPr lang="fr-FR" b="1" smtClean="0">
                <a:solidFill>
                  <a:schemeClr val="bg1"/>
                </a:solidFill>
              </a:rPr>
              <a:t>des consommations en DDJ</a:t>
            </a:r>
            <a:endParaRPr lang="fr-FR" sz="4000" dirty="0">
              <a:solidFill>
                <a:schemeClr val="bg1"/>
              </a:solidFill>
              <a:latin typeface="Montserrat" panose="020B0604020202020204"/>
            </a:endParaRPr>
          </a:p>
        </p:txBody>
      </p:sp>
      <p:sp>
        <p:nvSpPr>
          <p:cNvPr id="9" name="AutoShape 6" descr="Symbole de la charte du développement durable |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06491" y="1368377"/>
            <a:ext cx="542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CAMPAGNE 2025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08417"/>
            <a:ext cx="5301576" cy="27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2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RETOUR D’expérience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236481" y="2700109"/>
            <a:ext cx="1105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Elargir le périmètre au fentanyl toutes formes ?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219" y="1888700"/>
            <a:ext cx="6863890" cy="48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ATTENTES des participants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52141" y="2128408"/>
            <a:ext cx="11101807" cy="1678821"/>
          </a:xfrm>
          <a:prstGeom prst="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36481" y="2700109"/>
            <a:ext cx="1105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Elargir le périmètre au fentanyl toutes formes ?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585">
            <a:off x="7531329" y="2362127"/>
            <a:ext cx="2180013" cy="15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amont de la réunion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02265" y="2244786"/>
            <a:ext cx="11101807" cy="2036268"/>
          </a:xfrm>
          <a:prstGeom prst="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36481" y="2700109"/>
            <a:ext cx="11058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Merci de préciser votre</a:t>
            </a:r>
            <a:r>
              <a:rPr lang="fr-FR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nom, prénom, établissement et adresse mail dans le chat</a:t>
            </a:r>
            <a:endParaRPr kumimoji="0" lang="fr-FR" sz="20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sz="2000" b="1" baseline="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N’hésitez pas à intervenir en levant la main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sz="2000" b="1" baseline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7118" y="3574475"/>
            <a:ext cx="6154882" cy="3283527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3" y="2770988"/>
            <a:ext cx="3792682" cy="1316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6037118" cy="3574474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04" y="4436510"/>
            <a:ext cx="5386309" cy="1559455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7559" y="1037429"/>
            <a:ext cx="5842000" cy="149961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Audit 1 jour</a:t>
            </a:r>
            <a:endParaRPr lang="fr-FR" sz="4000" dirty="0">
              <a:solidFill>
                <a:schemeClr val="bg1"/>
              </a:solidFill>
              <a:latin typeface="Montserrat" panose="020B0604020202020204"/>
            </a:endParaRPr>
          </a:p>
        </p:txBody>
      </p:sp>
      <p:sp>
        <p:nvSpPr>
          <p:cNvPr id="9" name="AutoShape 6" descr="Symbole de la charte du développement durable |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11686" y="1371738"/>
            <a:ext cx="542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REX 2024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08417"/>
            <a:ext cx="5301576" cy="27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8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SYNTHESE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4" t="24397" r="21301" b="22128"/>
          <a:stretch/>
        </p:blipFill>
        <p:spPr>
          <a:xfrm>
            <a:off x="10505872" y="345295"/>
            <a:ext cx="1408870" cy="13689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193" y="2084832"/>
            <a:ext cx="3036071" cy="4419983"/>
          </a:xfrm>
          <a:prstGeom prst="rect">
            <a:avLst/>
          </a:prstGeom>
        </p:spPr>
      </p:pic>
      <p:sp>
        <p:nvSpPr>
          <p:cNvPr id="5" name="Flèche courbée vers la droite 4"/>
          <p:cNvSpPr/>
          <p:nvPr/>
        </p:nvSpPr>
        <p:spPr>
          <a:xfrm>
            <a:off x="463495" y="2183794"/>
            <a:ext cx="1629294" cy="8562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31102" y="2309831"/>
            <a:ext cx="4363096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30 Etablissements sanitaires participants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26 services de médecine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16 services de chirurgie orthopédique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noProof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836 situations de prescription analysées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Plus de 30 000 données analysées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5653408" y="5089375"/>
            <a:ext cx="1629294" cy="8562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axes d’amélioration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39" y="2245133"/>
            <a:ext cx="623292" cy="6232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83" y="3064059"/>
            <a:ext cx="623292" cy="6232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83" y="3964518"/>
            <a:ext cx="623292" cy="6232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83" y="4873439"/>
            <a:ext cx="623292" cy="6232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83" y="5668885"/>
            <a:ext cx="623292" cy="6232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2513" y="2103406"/>
            <a:ext cx="2880000" cy="4345516"/>
          </a:xfrm>
          <a:prstGeom prst="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4590" y="3639447"/>
            <a:ext cx="2775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Pistes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sensibilisation des prescripteurs dans le bon usage des médicaments opioïdes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8" y="1954872"/>
            <a:ext cx="1729585" cy="172958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489959" y="2254452"/>
            <a:ext cx="7403865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Réaliser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titrations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lors des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initiations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des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opioïdes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méliorer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l'approche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d'analgésie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multimodale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en chirurgie conformément aux recommandations de la SFAR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rescrire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antalgiques non opioïdes en systématique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et non en si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besoins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Limiter les prescriptions de sortie d’opioïdes chez les patients avec prescription conditionnelle d’opioïdes durant le séjour, sans administration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Organiser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prise en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charge par opioïde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à la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sortie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de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l'hospitalisation : envisager la dé prescription si possible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8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ATTENTES des participants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52141" y="2128408"/>
            <a:ext cx="11101807" cy="4345516"/>
          </a:xfrm>
          <a:prstGeom prst="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36481" y="2700109"/>
            <a:ext cx="110580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Elargir le périmètre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aux services d’oncologie et d’hématologie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sz="2000" b="1" baseline="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 pas limiter l’évaluation de la douleur à la dernière mesure avant sortie (on peut avoir plusieurs EVA le jour de la sortie et l’EVA la plus basse est prise en compte pour adapter la prescription de sortie)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sz="2000" b="1" baseline="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Différencier à la sortie :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situations où la prescription de sortie justifie d’une prescription d’opioïde avec analgésie effective (EVA &lt; 3) = bonnes pratiques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fr-FR" sz="2000" b="1" baseline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Des</a:t>
            </a:r>
            <a:r>
              <a:rPr lang="fr-FR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situations où une dé prescription peut être envisagée (durée limitée et réduction des doses)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5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7118" y="3574475"/>
            <a:ext cx="6154882" cy="3283527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3" y="2770988"/>
            <a:ext cx="3792682" cy="1316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6037118" cy="3574474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04" y="4436510"/>
            <a:ext cx="5386309" cy="1559455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7559" y="1037429"/>
            <a:ext cx="5842000" cy="149961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Audit 1 jour</a:t>
            </a:r>
            <a:endParaRPr lang="fr-FR" sz="4000" dirty="0">
              <a:solidFill>
                <a:schemeClr val="bg1"/>
              </a:solidFill>
              <a:latin typeface="Montserrat" panose="020B0604020202020204"/>
            </a:endParaRPr>
          </a:p>
        </p:txBody>
      </p:sp>
      <p:sp>
        <p:nvSpPr>
          <p:cNvPr id="9" name="AutoShape 6" descr="Symbole de la charte du développement durable |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06491" y="1368377"/>
            <a:ext cx="542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CAMPAGNE 2025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08417"/>
            <a:ext cx="5301576" cy="27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ADAPTATION DE LA GRILLE</a:t>
            </a:r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99" y="585216"/>
            <a:ext cx="1658782" cy="124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2141" y="2128408"/>
            <a:ext cx="7153263" cy="889112"/>
          </a:xfrm>
          <a:prstGeom prst="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38596" y="240237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Maintient de la grille sauf :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Flèche courbée vers la droite 14"/>
          <p:cNvSpPr/>
          <p:nvPr/>
        </p:nvSpPr>
        <p:spPr>
          <a:xfrm>
            <a:off x="1560004" y="3424840"/>
            <a:ext cx="1004177" cy="13134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6845530" y="3187753"/>
            <a:ext cx="673331" cy="47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8872451" y="3180007"/>
            <a:ext cx="673331" cy="47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00794"/>
              </p:ext>
            </p:extLst>
          </p:nvPr>
        </p:nvGraphicFramePr>
        <p:xfrm>
          <a:off x="8111290" y="5826903"/>
          <a:ext cx="3369382" cy="762000"/>
        </p:xfrm>
        <a:graphic>
          <a:graphicData uri="http://schemas.openxmlformats.org/drawingml/2006/table">
            <a:tbl>
              <a:tblPr/>
              <a:tblGrid>
                <a:gridCol w="3369382">
                  <a:extLst>
                    <a:ext uri="{9D8B030D-6E8A-4147-A177-3AD203B41FA5}">
                      <a16:colId xmlns:a16="http://schemas.microsoft.com/office/drawing/2014/main" val="27430406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 prescription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156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 évaluation planifiée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568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Traitement maintenu sans ré évaluation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366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Absence d'information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51964"/>
                  </a:ext>
                </a:extLst>
              </a:tr>
            </a:tbl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702108"/>
              </p:ext>
            </p:extLst>
          </p:nvPr>
        </p:nvGraphicFramePr>
        <p:xfrm>
          <a:off x="3240976" y="3832165"/>
          <a:ext cx="7181501" cy="137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Feuille de calcul" r:id="rId5" imgW="5286516" imgH="1009586" progId="Excel.Sheet.12">
                  <p:embed/>
                </p:oleObj>
              </mc:Choice>
              <mc:Fallback>
                <p:oleObj name="Feuille de calcul" r:id="rId5" imgW="5286516" imgH="10095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0976" y="3832165"/>
                        <a:ext cx="7181501" cy="1371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lèche vers le bas 12"/>
          <p:cNvSpPr/>
          <p:nvPr/>
        </p:nvSpPr>
        <p:spPr>
          <a:xfrm>
            <a:off x="8915400" y="5283787"/>
            <a:ext cx="673331" cy="47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3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ADAPTATION du </a:t>
            </a:r>
            <a:r>
              <a:rPr lang="fr-FR" dirty="0" smtClean="0"/>
              <a:t>périmètre</a:t>
            </a:r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99" y="585216"/>
            <a:ext cx="1658782" cy="124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2140" y="2128408"/>
            <a:ext cx="8208980" cy="2784414"/>
          </a:xfrm>
          <a:prstGeom prst="rect">
            <a:avLst/>
          </a:prstGeom>
          <a:solidFill>
            <a:srgbClr val="00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24128" y="2402378"/>
            <a:ext cx="7247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3 secteurs d’hospitalisation évalués :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bg1"/>
                </a:solidFill>
              </a:rPr>
              <a:t>Médecine hors </a:t>
            </a:r>
            <a:r>
              <a:rPr lang="fr-FR" b="1" dirty="0" err="1" smtClean="0">
                <a:solidFill>
                  <a:schemeClr val="bg1"/>
                </a:solidFill>
              </a:rPr>
              <a:t>onco</a:t>
            </a:r>
            <a:r>
              <a:rPr lang="fr-FR" b="1" dirty="0" smtClean="0">
                <a:solidFill>
                  <a:schemeClr val="bg1"/>
                </a:solidFill>
              </a:rPr>
              <a:t>-hémato (dont pédiatrie et psychiatrie)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Onco</a:t>
            </a:r>
            <a:r>
              <a:rPr lang="fr-FR" b="1" dirty="0" smtClean="0">
                <a:solidFill>
                  <a:schemeClr val="bg1"/>
                </a:solidFill>
              </a:rPr>
              <a:t> et hématologie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chemeClr val="bg1"/>
                </a:solidFill>
              </a:rPr>
              <a:t>Chirurgie orthopédique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061" y="2959240"/>
            <a:ext cx="253005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Personnalisé 14">
      <a:dk1>
        <a:srgbClr val="004AAD"/>
      </a:dk1>
      <a:lt1>
        <a:sysClr val="window" lastClr="FFFFFF"/>
      </a:lt1>
      <a:dk2>
        <a:srgbClr val="004AAD"/>
      </a:dk2>
      <a:lt2>
        <a:srgbClr val="ACCBF9"/>
      </a:lt2>
      <a:accent1>
        <a:srgbClr val="38B6FF"/>
      </a:accent1>
      <a:accent2>
        <a:srgbClr val="629DD1"/>
      </a:accent2>
      <a:accent3>
        <a:srgbClr val="004AAD"/>
      </a:accent3>
      <a:accent4>
        <a:srgbClr val="7F8FA9"/>
      </a:accent4>
      <a:accent5>
        <a:srgbClr val="00BF63"/>
      </a:accent5>
      <a:accent6>
        <a:srgbClr val="9D90A0"/>
      </a:accent6>
      <a:hlink>
        <a:srgbClr val="38B6FF"/>
      </a:hlink>
      <a:folHlink>
        <a:srgbClr val="9454C3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4_Intégral">
  <a:themeElements>
    <a:clrScheme name="Personnalisé 14">
      <a:dk1>
        <a:srgbClr val="004AAD"/>
      </a:dk1>
      <a:lt1>
        <a:sysClr val="window" lastClr="FFFFFF"/>
      </a:lt1>
      <a:dk2>
        <a:srgbClr val="004AAD"/>
      </a:dk2>
      <a:lt2>
        <a:srgbClr val="ACCBF9"/>
      </a:lt2>
      <a:accent1>
        <a:srgbClr val="38B6FF"/>
      </a:accent1>
      <a:accent2>
        <a:srgbClr val="629DD1"/>
      </a:accent2>
      <a:accent3>
        <a:srgbClr val="004AAD"/>
      </a:accent3>
      <a:accent4>
        <a:srgbClr val="7F8FA9"/>
      </a:accent4>
      <a:accent5>
        <a:srgbClr val="00BF63"/>
      </a:accent5>
      <a:accent6>
        <a:srgbClr val="9D90A0"/>
      </a:accent6>
      <a:hlink>
        <a:srgbClr val="38B6FF"/>
      </a:hlink>
      <a:folHlink>
        <a:srgbClr val="9454C3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463</Words>
  <Application>Microsoft Office PowerPoint</Application>
  <PresentationFormat>Grand écran</PresentationFormat>
  <Paragraphs>106</Paragraphs>
  <Slides>15</Slides>
  <Notes>15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Montserrat</vt:lpstr>
      <vt:lpstr>Tw Cen MT</vt:lpstr>
      <vt:lpstr>Tw Cen MT Condensed</vt:lpstr>
      <vt:lpstr>Wingdings</vt:lpstr>
      <vt:lpstr>Wingdings 3</vt:lpstr>
      <vt:lpstr>Intégral</vt:lpstr>
      <vt:lpstr>4_Intégral</vt:lpstr>
      <vt:lpstr>Feuille de calcul</vt:lpstr>
      <vt:lpstr>BON USAGE DES Opiacés</vt:lpstr>
      <vt:lpstr>En amont de la réunion</vt:lpstr>
      <vt:lpstr>Audit 1 jour</vt:lpstr>
      <vt:lpstr>LA SYNTHESE</vt:lpstr>
      <vt:lpstr>Les axes d’amélioration</vt:lpstr>
      <vt:lpstr>Les ATTENTES des participants</vt:lpstr>
      <vt:lpstr>Audit 1 jour</vt:lpstr>
      <vt:lpstr>ADAPTATION DE LA GRILLE</vt:lpstr>
      <vt:lpstr>ADAPTATION du périmètre</vt:lpstr>
      <vt:lpstr>ADAPTATION du profil de restitution</vt:lpstr>
      <vt:lpstr>LE calendrier</vt:lpstr>
      <vt:lpstr>LE calendrier</vt:lpstr>
      <vt:lpstr>Suivi des consommations en DDJ</vt:lpstr>
      <vt:lpstr>RETOUR D’expérience</vt:lpstr>
      <vt:lpstr>Les ATTENTES des participants</vt:lpstr>
    </vt:vector>
  </TitlesOfParts>
  <Company>Union Hospitalière de Cornouaille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 USAGE DES OPIACéS</dc:title>
  <dc:creator>PIRIOU Gilles</dc:creator>
  <cp:lastModifiedBy>PIRIOU Gilles</cp:lastModifiedBy>
  <cp:revision>18</cp:revision>
  <dcterms:created xsi:type="dcterms:W3CDTF">2025-03-11T15:27:51Z</dcterms:created>
  <dcterms:modified xsi:type="dcterms:W3CDTF">2025-04-02T13:42:22Z</dcterms:modified>
</cp:coreProperties>
</file>